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9" r:id="rId26"/>
    <p:sldId id="290" r:id="rId27"/>
    <p:sldId id="291" r:id="rId28"/>
    <p:sldId id="292" r:id="rId29"/>
    <p:sldId id="293" r:id="rId30"/>
    <p:sldId id="294" r:id="rId31"/>
    <p:sldId id="284" r:id="rId32"/>
    <p:sldId id="283" r:id="rId33"/>
    <p:sldId id="285" r:id="rId34"/>
    <p:sldId id="286" r:id="rId3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99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91C05-FC25-4031-ABAB-85C06ADB9F5C}" type="datetimeFigureOut">
              <a:rPr lang="cs-CZ" smtClean="0"/>
              <a:pPr/>
              <a:t>21.1.2013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4463-D593-4852-BE74-62D7F0C595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91C05-FC25-4031-ABAB-85C06ADB9F5C}" type="datetimeFigureOut">
              <a:rPr lang="cs-CZ" smtClean="0"/>
              <a:pPr/>
              <a:t>21.1.2013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4463-D593-4852-BE74-62D7F0C595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91C05-FC25-4031-ABAB-85C06ADB9F5C}" type="datetimeFigureOut">
              <a:rPr lang="cs-CZ" smtClean="0"/>
              <a:pPr/>
              <a:t>21.1.2013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4463-D593-4852-BE74-62D7F0C595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91C05-FC25-4031-ABAB-85C06ADB9F5C}" type="datetimeFigureOut">
              <a:rPr lang="cs-CZ" smtClean="0"/>
              <a:pPr/>
              <a:t>21.1.2013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4463-D593-4852-BE74-62D7F0C595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91C05-FC25-4031-ABAB-85C06ADB9F5C}" type="datetimeFigureOut">
              <a:rPr lang="cs-CZ" smtClean="0"/>
              <a:pPr/>
              <a:t>21.1.2013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4463-D593-4852-BE74-62D7F0C595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91C05-FC25-4031-ABAB-85C06ADB9F5C}" type="datetimeFigureOut">
              <a:rPr lang="cs-CZ" smtClean="0"/>
              <a:pPr/>
              <a:t>21.1.2013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4463-D593-4852-BE74-62D7F0C595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91C05-FC25-4031-ABAB-85C06ADB9F5C}" type="datetimeFigureOut">
              <a:rPr lang="cs-CZ" smtClean="0"/>
              <a:pPr/>
              <a:t>21.1.2013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4463-D593-4852-BE74-62D7F0C595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91C05-FC25-4031-ABAB-85C06ADB9F5C}" type="datetimeFigureOut">
              <a:rPr lang="cs-CZ" smtClean="0"/>
              <a:pPr/>
              <a:t>21.1.2013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4463-D593-4852-BE74-62D7F0C595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91C05-FC25-4031-ABAB-85C06ADB9F5C}" type="datetimeFigureOut">
              <a:rPr lang="cs-CZ" smtClean="0"/>
              <a:pPr/>
              <a:t>21.1.2013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4463-D593-4852-BE74-62D7F0C595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91C05-FC25-4031-ABAB-85C06ADB9F5C}" type="datetimeFigureOut">
              <a:rPr lang="cs-CZ" smtClean="0"/>
              <a:pPr/>
              <a:t>21.1.2013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4463-D593-4852-BE74-62D7F0C595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91C05-FC25-4031-ABAB-85C06ADB9F5C}" type="datetimeFigureOut">
              <a:rPr lang="cs-CZ" smtClean="0"/>
              <a:pPr/>
              <a:t>21.1.2013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E4463-D593-4852-BE74-62D7F0C595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91C05-FC25-4031-ABAB-85C06ADB9F5C}" type="datetimeFigureOut">
              <a:rPr lang="cs-CZ" smtClean="0"/>
              <a:pPr/>
              <a:t>21.1.2013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E4463-D593-4852-BE74-62D7F0C595C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:79" TargetMode="External"/><Relationship Id="rId3" Type="http://schemas.openxmlformats.org/officeDocument/2006/relationships/hyperlink" Target="http://cs.wikipedia.org/wiki/Soubor:BWV1001-cropped.jpg" TargetMode="External"/><Relationship Id="rId7" Type="http://schemas.openxmlformats.org/officeDocument/2006/relationships/hyperlink" Target="15&amp;ved=1t:429,r:1,s:0,i:88" TargetMode="External"/><Relationship Id="rId2" Type="http://schemas.openxmlformats.org/officeDocument/2006/relationships/hyperlink" Target="http://cs.wikipedia.org/wiki/Soubor:Bach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.wikipedia.org/wiki/Soubor:Head_of_statue_of_John_of_Nepomuk_in_T%C5%99eb%C3%AD%C4%8D,_Czech_Republic.jpg" TargetMode="External"/><Relationship Id="rId5" Type="http://schemas.openxmlformats.org/officeDocument/2006/relationships/hyperlink" Target="http://cs.wikipedia.org/wiki/Soubor:P%C5%99%C3%ADbram-Svata_Hora-areal.jpg" TargetMode="External"/><Relationship Id="rId4" Type="http://schemas.openxmlformats.org/officeDocument/2006/relationships/hyperlink" Target="http://cs.wikipedia.org/wiki/Soubor:Georg_Friedrich_H%C3%A4ndel_3.jpg" TargetMode="External"/><Relationship Id="rId9" Type="http://schemas.openxmlformats.org/officeDocument/2006/relationships/hyperlink" Target="file:///R:\3,s:0,i:94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Soubor:STG_-_entrance.jpg" TargetMode="External"/><Relationship Id="rId13" Type="http://schemas.openxmlformats.org/officeDocument/2006/relationships/hyperlink" Target="http://cs.wikipedia.org/wiki/Soubor:Z%C3%A1lu%C5%BE%C3%AD_-_selsk%C3%A9_baroko.JPG" TargetMode="External"/><Relationship Id="rId18" Type="http://schemas.openxmlformats.org/officeDocument/2006/relationships/hyperlink" Target="120&amp;start=0&amp;ndsp=17&amp;ved=1t:429,r:10,s:0,i:110" TargetMode="External"/><Relationship Id="rId3" Type="http://schemas.openxmlformats.org/officeDocument/2006/relationships/hyperlink" Target="http://i.idnes.cz/12/012/cl6/AHA4079ae_APTOPIX_Kansas_Weather_KSC104.jpg" TargetMode="External"/><Relationship Id="rId7" Type="http://schemas.openxmlformats.org/officeDocument/2006/relationships/hyperlink" Target="http://cs.wikipedia.org/wiki/Soubor:Mikulas_Mala_Strana_Prague_8349.JPG" TargetMode="External"/><Relationship Id="rId12" Type="http://schemas.openxmlformats.org/officeDocument/2006/relationships/hyperlink" Target="http://cs.wikipedia.org/wiki/Soubor:Ceske-Budejovice-town-hall.jpg" TargetMode="External"/><Relationship Id="rId17" Type="http://schemas.openxmlformats.org/officeDocument/2006/relationships/hyperlink" Target="http://cs.wikipedia.org/wiki/Soubor:Venu%C5%A1e_a_Adonis_na_fresce_v_sala_terren%C4%9B_Vrtbovsk%C3%A9_zahrady.JPG" TargetMode="External"/><Relationship Id="rId2" Type="http://schemas.openxmlformats.org/officeDocument/2006/relationships/hyperlink" Target="http://www.lacedemon.info/images/gallery/crusader.jpg" TargetMode="External"/><Relationship Id="rId16" Type="http://schemas.openxmlformats.org/officeDocument/2006/relationships/hyperlink" Target="http://cs.wikipedia.org/wiki/Soubor:Maria_column,_Zachari%C3%A1%C5%A1e_z_Hradce_Square,_Tel%C4%8D,_Moravia,_Czech_Republic_-_20060930-02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.wikipedia.org/wiki/Soubor:Pschestitz_Kirche3.JPG" TargetMode="External"/><Relationship Id="rId11" Type="http://schemas.openxmlformats.org/officeDocument/2006/relationships/hyperlink" Target="http://cs.wikipedia.org/wiki/Soubor:Trebon_-_Zlata_Hvezda_-_pruceli_cp._106_a_107.jpg" TargetMode="External"/><Relationship Id="rId5" Type="http://schemas.openxmlformats.org/officeDocument/2006/relationships/hyperlink" Target="http://img.ihned.cz/attachment.php/120/42824120/98cHUIGjwiD3yR7JertmKnPNTzEuh6fL/otv_r_k_ostr_.jpg" TargetMode="External"/><Relationship Id="rId15" Type="http://schemas.openxmlformats.org/officeDocument/2006/relationships/hyperlink" Target="http://cs.wikipedia.org/wiki/Soubor:BerniniAngel03.jpg" TargetMode="External"/><Relationship Id="rId10" Type="http://schemas.openxmlformats.org/officeDocument/2006/relationships/hyperlink" Target="http://cs.wikipedia.org/wiki/Soubor:BarokniDum70.jpg" TargetMode="External"/><Relationship Id="rId19" Type="http://schemas.openxmlformats.org/officeDocument/2006/relationships/hyperlink" Target="http://cs.wikipedia.org/wiki/Soubor:Head_of_statue_of_John_of_Nepomuk_in_T%C5%99eb%C3%AD%C4%8D,_Czech_Republic.jpg" TargetMode="External"/><Relationship Id="rId4" Type="http://schemas.openxmlformats.org/officeDocument/2006/relationships/hyperlink" Target="http://cs.wikipedia.org/wiki/Soubor:Rocov2.JPG" TargetMode="External"/><Relationship Id="rId9" Type="http://schemas.openxmlformats.org/officeDocument/2006/relationships/hyperlink" Target="http://cs.wikipedia.org/wiki/Soubor:Cerveny_hradek_01.jpg" TargetMode="External"/><Relationship Id="rId14" Type="http://schemas.openxmlformats.org/officeDocument/2006/relationships/hyperlink" Target="http://cs.wikipedia.org/wiki/Soubor:Ecstasy_St_Theresa_SM_della_Vittoria.jpg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pro obsah 7"/>
          <p:cNvSpPr>
            <a:spLocks noGrp="1"/>
          </p:cNvSpPr>
          <p:nvPr>
            <p:ph sz="half" idx="1"/>
          </p:nvPr>
        </p:nvSpPr>
        <p:spPr>
          <a:xfrm>
            <a:off x="107950" y="260350"/>
            <a:ext cx="8928100" cy="252095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</a:pPr>
            <a:r>
              <a:rPr lang="cs-CZ" b="1" dirty="0" smtClean="0">
                <a:latin typeface="Garamond" pitchFamily="18" charset="0"/>
                <a:cs typeface="Times New Roman" pitchFamily="18" charset="0"/>
              </a:rPr>
              <a:t>Název školy: </a:t>
            </a:r>
            <a:r>
              <a:rPr lang="cs-CZ" dirty="0" smtClean="0">
                <a:latin typeface="Garamond" pitchFamily="18" charset="0"/>
                <a:cs typeface="Times New Roman" pitchFamily="18" charset="0"/>
              </a:rPr>
              <a:t>ZŠ Klášterec nad Ohří, Krátká 676</a:t>
            </a:r>
          </a:p>
          <a:p>
            <a:pPr>
              <a:spcBef>
                <a:spcPts val="600"/>
              </a:spcBef>
            </a:pPr>
            <a:r>
              <a:rPr lang="cs-CZ" b="1" dirty="0" smtClean="0">
                <a:latin typeface="Garamond" pitchFamily="18" charset="0"/>
                <a:cs typeface="Times New Roman" pitchFamily="18" charset="0"/>
              </a:rPr>
              <a:t>Autor:</a:t>
            </a:r>
            <a:r>
              <a:rPr lang="cs-CZ" dirty="0" smtClean="0">
                <a:latin typeface="Garamond" pitchFamily="18" charset="0"/>
                <a:cs typeface="Times New Roman" pitchFamily="18" charset="0"/>
              </a:rPr>
              <a:t> Mgr. David Adámek</a:t>
            </a:r>
          </a:p>
          <a:p>
            <a:pPr>
              <a:spcBef>
                <a:spcPts val="600"/>
              </a:spcBef>
            </a:pPr>
            <a:r>
              <a:rPr lang="cs-CZ" b="1" dirty="0" smtClean="0">
                <a:latin typeface="Garamond" pitchFamily="18" charset="0"/>
                <a:cs typeface="Times New Roman" pitchFamily="18" charset="0"/>
              </a:rPr>
              <a:t>Název materiálu: </a:t>
            </a:r>
            <a:r>
              <a:rPr lang="cs-CZ" i="1" dirty="0" smtClean="0">
                <a:latin typeface="Garamond" pitchFamily="18" charset="0"/>
                <a:cs typeface="Times New Roman" pitchFamily="18" charset="0"/>
              </a:rPr>
              <a:t>VY_32_INOVACE_</a:t>
            </a:r>
            <a:r>
              <a:rPr lang="cs-CZ" i="1" dirty="0" smtClean="0">
                <a:latin typeface="Garamond" pitchFamily="18" charset="0"/>
              </a:rPr>
              <a:t>05_38_Prvouka_Baroko </a:t>
            </a:r>
            <a:r>
              <a:rPr lang="cs-CZ" dirty="0" smtClean="0">
                <a:latin typeface="Garamond" pitchFamily="18" charset="0"/>
                <a:cs typeface="Times New Roman" pitchFamily="18" charset="0"/>
              </a:rPr>
              <a:t/>
            </a:r>
            <a:br>
              <a:rPr lang="cs-CZ" dirty="0" smtClean="0">
                <a:latin typeface="Garamond" pitchFamily="18" charset="0"/>
                <a:cs typeface="Times New Roman" pitchFamily="18" charset="0"/>
              </a:rPr>
            </a:br>
            <a:r>
              <a:rPr lang="cs-CZ" dirty="0" smtClean="0">
                <a:latin typeface="Garamond" pitchFamily="18" charset="0"/>
                <a:cs typeface="Times New Roman" pitchFamily="18" charset="0"/>
              </a:rPr>
              <a:t>Číslo projektu: CZ.1.07/1.4.00/21.1115</a:t>
            </a:r>
            <a:endParaRPr lang="cs-CZ" dirty="0" smtClean="0">
              <a:latin typeface="Garamond" pitchFamily="18" charset="0"/>
            </a:endParaRPr>
          </a:p>
        </p:txBody>
      </p:sp>
      <p:sp>
        <p:nvSpPr>
          <p:cNvPr id="2051" name="Zástupný symbol pro obsah 8"/>
          <p:cNvSpPr>
            <a:spLocks noGrp="1"/>
          </p:cNvSpPr>
          <p:nvPr>
            <p:ph sz="half" idx="2"/>
          </p:nvPr>
        </p:nvSpPr>
        <p:spPr>
          <a:xfrm>
            <a:off x="107950" y="5157788"/>
            <a:ext cx="8928100" cy="1123950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 smtClean="0">
                <a:latin typeface="Garamond" pitchFamily="18" charset="0"/>
                <a:cs typeface="Times New Roman" pitchFamily="18" charset="0"/>
              </a:rPr>
              <a:t>Anotace: </a:t>
            </a:r>
            <a:r>
              <a:rPr lang="cs-CZ" dirty="0" smtClean="0">
                <a:latin typeface="Garamond" pitchFamily="18" charset="0"/>
                <a:cs typeface="Times New Roman" pitchFamily="18" charset="0"/>
              </a:rPr>
              <a:t>Prezentace seznamuje s východisky a znaky stavebního slohu  baroko. Slouží </a:t>
            </a:r>
            <a:r>
              <a:rPr lang="cs-CZ" smtClean="0">
                <a:latin typeface="Garamond" pitchFamily="18" charset="0"/>
                <a:cs typeface="Times New Roman" pitchFamily="18" charset="0"/>
              </a:rPr>
              <a:t>k základnímu </a:t>
            </a:r>
            <a:r>
              <a:rPr lang="cs-CZ" dirty="0" smtClean="0">
                <a:latin typeface="Garamond" pitchFamily="18" charset="0"/>
                <a:cs typeface="Times New Roman" pitchFamily="18" charset="0"/>
              </a:rPr>
              <a:t>prověření vědomostí a shrnutí po </a:t>
            </a:r>
            <a:r>
              <a:rPr lang="cs-CZ" dirty="0" err="1" smtClean="0">
                <a:latin typeface="Garamond" pitchFamily="18" charset="0"/>
                <a:cs typeface="Times New Roman" pitchFamily="18" charset="0"/>
              </a:rPr>
              <a:t>odprezentování</a:t>
            </a:r>
            <a:r>
              <a:rPr lang="cs-CZ" dirty="0" smtClean="0">
                <a:latin typeface="Garamond" pitchFamily="18" charset="0"/>
                <a:cs typeface="Times New Roman" pitchFamily="18" charset="0"/>
              </a:rPr>
              <a:t> učiva. Prvouka pro 5. ročník.</a:t>
            </a:r>
          </a:p>
          <a:p>
            <a:pPr>
              <a:buFont typeface="Arial" charset="0"/>
              <a:buNone/>
            </a:pPr>
            <a:endParaRPr lang="cs-CZ" dirty="0" smtClean="0"/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636838"/>
            <a:ext cx="3425825" cy="249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obrázek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3141663"/>
            <a:ext cx="4687888" cy="14636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57158" y="500042"/>
            <a:ext cx="7872442" cy="5626121"/>
          </a:xfrm>
        </p:spPr>
        <p:txBody>
          <a:bodyPr/>
          <a:lstStyle/>
          <a:p>
            <a:pPr algn="ctr">
              <a:buNone/>
            </a:pPr>
            <a:r>
              <a:rPr lang="cs-CZ" dirty="0" smtClean="0"/>
              <a:t>Dále se stavěly světské stavby – zámky</a:t>
            </a:r>
            <a:endParaRPr lang="cs-CZ" dirty="0"/>
          </a:p>
        </p:txBody>
      </p:sp>
      <p:pic>
        <p:nvPicPr>
          <p:cNvPr id="13314" name="Picture 2" descr="Soubor:Cerveny hradek 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285860"/>
            <a:ext cx="7620000" cy="5000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28596" y="428604"/>
            <a:ext cx="8215370" cy="5697559"/>
          </a:xfrm>
        </p:spPr>
        <p:txBody>
          <a:bodyPr/>
          <a:lstStyle/>
          <a:p>
            <a:pPr algn="ctr">
              <a:buNone/>
            </a:pPr>
            <a:r>
              <a:rPr lang="cs-CZ" dirty="0" smtClean="0"/>
              <a:t>domy</a:t>
            </a:r>
            <a:endParaRPr lang="cs-CZ" dirty="0"/>
          </a:p>
        </p:txBody>
      </p:sp>
      <p:pic>
        <p:nvPicPr>
          <p:cNvPr id="12290" name="Picture 2" descr="Soubor:BarokniDum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143000"/>
            <a:ext cx="7262810" cy="5000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642910" y="714356"/>
            <a:ext cx="8072494" cy="5411807"/>
          </a:xfrm>
        </p:spPr>
        <p:txBody>
          <a:bodyPr/>
          <a:lstStyle/>
          <a:p>
            <a:pPr algn="ctr">
              <a:buNone/>
            </a:pPr>
            <a:r>
              <a:rPr lang="cs-CZ" dirty="0" smtClean="0"/>
              <a:t>náměstí</a:t>
            </a:r>
            <a:endParaRPr lang="cs-CZ" dirty="0"/>
          </a:p>
        </p:txBody>
      </p:sp>
      <p:pic>
        <p:nvPicPr>
          <p:cNvPr id="36866" name="Picture 2" descr="Soubor:Trebon - Zlata Hvezda - pruceli cp. 106 a 1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357298"/>
            <a:ext cx="7119934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571472" y="571480"/>
            <a:ext cx="8215370" cy="5554683"/>
          </a:xfrm>
        </p:spPr>
        <p:txBody>
          <a:bodyPr/>
          <a:lstStyle/>
          <a:p>
            <a:pPr algn="ctr">
              <a:buNone/>
            </a:pPr>
            <a:r>
              <a:rPr lang="cs-CZ" dirty="0" smtClean="0"/>
              <a:t>radnice</a:t>
            </a:r>
            <a:endParaRPr lang="cs-CZ" dirty="0"/>
          </a:p>
        </p:txBody>
      </p:sp>
      <p:pic>
        <p:nvPicPr>
          <p:cNvPr id="37892" name="Picture 4" descr="Soubor:Ceske-Budejovice-town-h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357298"/>
            <a:ext cx="7119934" cy="49434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571472" y="571480"/>
            <a:ext cx="8143932" cy="5554683"/>
          </a:xfrm>
        </p:spPr>
        <p:txBody>
          <a:bodyPr/>
          <a:lstStyle/>
          <a:p>
            <a:pPr algn="ctr">
              <a:buNone/>
            </a:pPr>
            <a:r>
              <a:rPr lang="cs-CZ" dirty="0" smtClean="0"/>
              <a:t>selská stavení</a:t>
            </a:r>
            <a:endParaRPr lang="cs-CZ" dirty="0"/>
          </a:p>
        </p:txBody>
      </p:sp>
      <p:pic>
        <p:nvPicPr>
          <p:cNvPr id="10242" name="Picture 2" descr="Soubor:Zálu&amp;zcaron;í - selské barok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285860"/>
            <a:ext cx="7153275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500042"/>
            <a:ext cx="9144000" cy="7143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 smtClean="0"/>
              <a:t>   Barokní stavby byly zdobeny sochařskými a</a:t>
            </a:r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7" name="Picture 4" descr="http://www.webmagazin.cz/_okcl2/1287737000_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214554"/>
            <a:ext cx="5715000" cy="3829051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3781142" y="3244334"/>
            <a:ext cx="3706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dirty="0" smtClean="0"/>
              <a:t>  </a:t>
            </a:r>
            <a:endParaRPr lang="cs-CZ" sz="3200" dirty="0"/>
          </a:p>
        </p:txBody>
      </p:sp>
      <p:sp>
        <p:nvSpPr>
          <p:cNvPr id="6" name="Obdélník 5"/>
          <p:cNvSpPr/>
          <p:nvPr/>
        </p:nvSpPr>
        <p:spPr>
          <a:xfrm>
            <a:off x="325208" y="1000108"/>
            <a:ext cx="26751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dirty="0" smtClean="0"/>
              <a:t>malířskými díly</a:t>
            </a:r>
            <a:endParaRPr lang="cs-CZ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28596" y="500042"/>
            <a:ext cx="8501122" cy="5626121"/>
          </a:xfrm>
        </p:spPr>
        <p:txBody>
          <a:bodyPr/>
          <a:lstStyle/>
          <a:p>
            <a:pPr algn="ctr">
              <a:buNone/>
            </a:pPr>
            <a:r>
              <a:rPr lang="cs-CZ" dirty="0" smtClean="0"/>
              <a:t>sochami svatých, andělíčků</a:t>
            </a:r>
            <a:endParaRPr lang="cs-CZ" dirty="0"/>
          </a:p>
        </p:txBody>
      </p:sp>
      <p:pic>
        <p:nvPicPr>
          <p:cNvPr id="4" name="Picture 4" descr="Soubor:Ecstasy St Theresa SM della Vittor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428736"/>
            <a:ext cx="3652833" cy="4357718"/>
          </a:xfrm>
          <a:prstGeom prst="rect">
            <a:avLst/>
          </a:prstGeom>
          <a:noFill/>
        </p:spPr>
      </p:pic>
      <p:pic>
        <p:nvPicPr>
          <p:cNvPr id="5" name="Picture 2" descr="Soubor:BerniniAngel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500174"/>
            <a:ext cx="3643308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571472" y="500042"/>
            <a:ext cx="8001056" cy="5929354"/>
          </a:xfrm>
        </p:spPr>
        <p:txBody>
          <a:bodyPr/>
          <a:lstStyle/>
          <a:p>
            <a:pPr algn="ctr">
              <a:buNone/>
            </a:pPr>
            <a:r>
              <a:rPr lang="cs-CZ" dirty="0" smtClean="0"/>
              <a:t> </a:t>
            </a:r>
            <a:r>
              <a:rPr lang="cs-CZ" dirty="0" smtClean="0"/>
              <a:t>o</a:t>
            </a:r>
            <a:r>
              <a:rPr lang="cs-CZ" dirty="0" smtClean="0"/>
              <a:t>bětem moru </a:t>
            </a:r>
            <a:r>
              <a:rPr lang="cs-CZ" dirty="0" smtClean="0"/>
              <a:t>morové sloupy</a:t>
            </a:r>
          </a:p>
          <a:p>
            <a:endParaRPr lang="cs-CZ" dirty="0"/>
          </a:p>
        </p:txBody>
      </p:sp>
      <p:pic>
        <p:nvPicPr>
          <p:cNvPr id="9220" name="Picture 4" descr="Soubor:Maria column, Zachariáše z Hradce Square, Tel&amp;ccaron;, Moravia, Czech Republic - 20060930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1142984"/>
            <a:ext cx="4276725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571472" y="428604"/>
            <a:ext cx="8072494" cy="5857916"/>
          </a:xfrm>
        </p:spPr>
        <p:txBody>
          <a:bodyPr/>
          <a:lstStyle/>
          <a:p>
            <a:pPr algn="ctr">
              <a:buNone/>
            </a:pPr>
            <a:r>
              <a:rPr lang="cs-CZ" dirty="0" smtClean="0"/>
              <a:t>m</a:t>
            </a:r>
            <a:r>
              <a:rPr lang="cs-CZ" dirty="0" smtClean="0"/>
              <a:t>alovaly </a:t>
            </a:r>
            <a:r>
              <a:rPr lang="cs-CZ" dirty="0" smtClean="0"/>
              <a:t>se stropní malby</a:t>
            </a:r>
            <a:endParaRPr lang="cs-CZ" dirty="0"/>
          </a:p>
        </p:txBody>
      </p:sp>
      <p:pic>
        <p:nvPicPr>
          <p:cNvPr id="8194" name="Picture 2" descr="Soubor:Venuše a Adonis na fresce v sala terren&amp;ecaron; Vrtbovské zahrad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142984"/>
            <a:ext cx="7620000" cy="5167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emptyeasel.com/wp-content/uploads/2007/10/theunionofearthandwaterbyrube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571480"/>
            <a:ext cx="5000660" cy="5619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BAROKO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571472" y="571481"/>
            <a:ext cx="8143932" cy="142876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cs-CZ" dirty="0" smtClean="0"/>
              <a:t>K prostředkům ovlivňujících člověka ve vztahu ke katolické církvi patřila i  hudba. V kostelech to byly varhanní skladby.		</a:t>
            </a:r>
          </a:p>
          <a:p>
            <a:endParaRPr lang="cs-CZ" dirty="0"/>
          </a:p>
        </p:txBody>
      </p:sp>
      <p:pic>
        <p:nvPicPr>
          <p:cNvPr id="7170" name="Picture 2" descr="Soubor:BWV1001-cropp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2214554"/>
            <a:ext cx="2743194" cy="3857652"/>
          </a:xfrm>
          <a:prstGeom prst="rect">
            <a:avLst/>
          </a:prstGeom>
          <a:noFill/>
        </p:spPr>
      </p:pic>
      <p:pic>
        <p:nvPicPr>
          <p:cNvPr id="7172" name="Picture 4" descr="Soubor:Ba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2285992"/>
            <a:ext cx="3214710" cy="3714776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1500166" y="6000768"/>
            <a:ext cx="2557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err="1" smtClean="0"/>
              <a:t>Johann</a:t>
            </a:r>
            <a:r>
              <a:rPr lang="cs-CZ" sz="2000" dirty="0" smtClean="0"/>
              <a:t> Sebastian </a:t>
            </a:r>
            <a:r>
              <a:rPr lang="cs-CZ" sz="2000" dirty="0" err="1" smtClean="0"/>
              <a:t>Bach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642910" y="571480"/>
            <a:ext cx="8001056" cy="5554683"/>
          </a:xfrm>
        </p:spPr>
        <p:txBody>
          <a:bodyPr/>
          <a:lstStyle/>
          <a:p>
            <a:pPr algn="ctr">
              <a:buNone/>
            </a:pPr>
            <a:r>
              <a:rPr lang="cs-CZ" dirty="0" smtClean="0"/>
              <a:t>V zámcích se provozovala opera.</a:t>
            </a:r>
          </a:p>
          <a:p>
            <a:endParaRPr lang="cs-CZ" dirty="0"/>
          </a:p>
        </p:txBody>
      </p:sp>
      <p:pic>
        <p:nvPicPr>
          <p:cNvPr id="40962" name="Picture 2" descr="Soubor:Georg Friedrich Händel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357298"/>
            <a:ext cx="5214974" cy="5143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500034" y="285728"/>
            <a:ext cx="8143932" cy="20717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 smtClean="0"/>
              <a:t>Katolická církev pořádala okázalé slavnosti – </a:t>
            </a:r>
            <a:r>
              <a:rPr lang="cs-CZ" dirty="0" smtClean="0"/>
              <a:t>poutě na místa zjevení </a:t>
            </a:r>
            <a:r>
              <a:rPr lang="cs-CZ" dirty="0" smtClean="0"/>
              <a:t>Panny Marie, </a:t>
            </a:r>
            <a:r>
              <a:rPr lang="cs-CZ" dirty="0" smtClean="0"/>
              <a:t>k zázračným místům a k  studánkám </a:t>
            </a:r>
            <a:r>
              <a:rPr lang="cs-CZ" dirty="0" smtClean="0"/>
              <a:t>s léčivou vodou</a:t>
            </a:r>
            <a:endParaRPr lang="cs-CZ" dirty="0"/>
          </a:p>
        </p:txBody>
      </p:sp>
      <p:pic>
        <p:nvPicPr>
          <p:cNvPr id="6146" name="Picture 2" descr="Soubor:P&amp;rcaron;íbram-Svata Hora-are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3429000"/>
            <a:ext cx="5357850" cy="3143272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6000760" y="2928934"/>
            <a:ext cx="24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Svatá Hora u Příbrami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http://upload.wikimedia.org/wikipedia/commons/thumb/d/da/Zelen%C3%A1_hora_na_Nepomucku.jpg/640px-Zelen%C3%A1_hora_na_Nepomuck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71480"/>
            <a:ext cx="4572032" cy="3357554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5286380" y="1000108"/>
            <a:ext cx="14354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Zelená Hora</a:t>
            </a:r>
            <a:endParaRPr lang="cs-CZ" sz="2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428596" y="5143512"/>
            <a:ext cx="29786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Svatý kopeček u Olomouce</a:t>
            </a:r>
            <a:endParaRPr lang="cs-CZ" sz="2000" dirty="0"/>
          </a:p>
        </p:txBody>
      </p:sp>
      <p:pic>
        <p:nvPicPr>
          <p:cNvPr id="41986" name="Picture 2" descr="http://upload.wikimedia.org/wikipedia/commons/thumb/5/59/Bazilika_Svaty_Kopecek.jpg/640px-Bazilika_Svaty_Kopece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3143248"/>
            <a:ext cx="5572164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57158" y="214290"/>
            <a:ext cx="8358246" cy="6357982"/>
          </a:xfrm>
        </p:spPr>
        <p:txBody>
          <a:bodyPr/>
          <a:lstStyle/>
          <a:p>
            <a:pPr algn="ctr">
              <a:buNone/>
            </a:pPr>
            <a:r>
              <a:rPr lang="cs-CZ" dirty="0" smtClean="0"/>
              <a:t>K </a:t>
            </a:r>
            <a:r>
              <a:rPr lang="cs-CZ" dirty="0" err="1" smtClean="0"/>
              <a:t>nejuctívanějším</a:t>
            </a:r>
            <a:r>
              <a:rPr lang="cs-CZ" dirty="0" smtClean="0"/>
              <a:t> svatým patřil sv. Jan z Nepomuku</a:t>
            </a:r>
            <a:endParaRPr lang="cs-CZ" dirty="0"/>
          </a:p>
        </p:txBody>
      </p:sp>
      <p:pic>
        <p:nvPicPr>
          <p:cNvPr id="5122" name="Picture 2" descr="Soubor:Head of statue of John of Nepomuk in T&amp;rcaron;ebí&amp;ccaron;, Czech Republ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928802"/>
            <a:ext cx="5405422" cy="3719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OTÁZKY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104298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dirty="0" smtClean="0"/>
              <a:t>Nadvláda jakého vyznání začala po Bílé hoře (1620)?</a:t>
            </a:r>
            <a:endParaRPr lang="cs-CZ" dirty="0"/>
          </a:p>
        </p:txBody>
      </p:sp>
      <p:sp>
        <p:nvSpPr>
          <p:cNvPr id="4" name="TextovéPole 3">
            <a:hlinkClick r:id="" action="ppaction://hlinkshowjump?jump=lastslide" highlightClick="1"/>
          </p:cNvPr>
          <p:cNvSpPr txBox="1"/>
          <p:nvPr/>
        </p:nvSpPr>
        <p:spPr>
          <a:xfrm>
            <a:off x="296122" y="3000372"/>
            <a:ext cx="29185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a) protestantského</a:t>
            </a:r>
            <a:endParaRPr lang="cs-CZ" sz="2800" dirty="0"/>
          </a:p>
        </p:txBody>
      </p:sp>
      <p:sp>
        <p:nvSpPr>
          <p:cNvPr id="5" name="TextovéPole 4">
            <a:hlinkClick r:id="" action="ppaction://hlinkshowjump?jump=nextslide" highlightClick="1">
              <a:snd r:embed="rId2" name="applause.wav"/>
            </a:hlinkClick>
          </p:cNvPr>
          <p:cNvSpPr txBox="1"/>
          <p:nvPr/>
        </p:nvSpPr>
        <p:spPr>
          <a:xfrm>
            <a:off x="296122" y="3429000"/>
            <a:ext cx="2163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b) </a:t>
            </a:r>
            <a:r>
              <a:rPr lang="cs-CZ" sz="2800" dirty="0" smtClean="0"/>
              <a:t>katolického</a:t>
            </a:r>
            <a:endParaRPr lang="cs-CZ" sz="2800" dirty="0"/>
          </a:p>
        </p:txBody>
      </p:sp>
      <p:sp>
        <p:nvSpPr>
          <p:cNvPr id="6" name="TextovéPole 5">
            <a:hlinkClick r:id="" action="ppaction://hlinkshowjump?jump=lastslide" highlightClick="1"/>
          </p:cNvPr>
          <p:cNvSpPr txBox="1"/>
          <p:nvPr/>
        </p:nvSpPr>
        <p:spPr>
          <a:xfrm>
            <a:off x="296122" y="3857628"/>
            <a:ext cx="25372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c) </a:t>
            </a:r>
            <a:r>
              <a:rPr lang="cs-CZ" sz="2800" dirty="0" smtClean="0"/>
              <a:t>evangelického</a:t>
            </a:r>
            <a:endParaRPr lang="cs-CZ" sz="2800" dirty="0"/>
          </a:p>
        </p:txBody>
      </p:sp>
      <p:pic>
        <p:nvPicPr>
          <p:cNvPr id="6146" name="Picture 2" descr="http://i.lidovky.cz/10/031/lngal/MEV3180c9_shutterstock_474382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3000372"/>
            <a:ext cx="4381500" cy="292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500034" y="500042"/>
            <a:ext cx="8229600" cy="685800"/>
          </a:xfrm>
        </p:spPr>
        <p:txBody>
          <a:bodyPr/>
          <a:lstStyle/>
          <a:p>
            <a:pPr algn="ctr">
              <a:buNone/>
            </a:pPr>
            <a:r>
              <a:rPr lang="cs-CZ" dirty="0" smtClean="0"/>
              <a:t>Jak se nazýval nový umělecký sloh?</a:t>
            </a:r>
            <a:endParaRPr lang="cs-CZ" dirty="0"/>
          </a:p>
        </p:txBody>
      </p:sp>
      <p:sp>
        <p:nvSpPr>
          <p:cNvPr id="4" name="TextovéPole 3">
            <a:hlinkClick r:id="" action="ppaction://hlinkshowjump?jump=nextslide" highlightClick="1">
              <a:snd r:embed="rId2" name="applause.wav"/>
            </a:hlinkClick>
          </p:cNvPr>
          <p:cNvSpPr txBox="1"/>
          <p:nvPr/>
        </p:nvSpPr>
        <p:spPr>
          <a:xfrm>
            <a:off x="928662" y="2191400"/>
            <a:ext cx="15565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a) baroko</a:t>
            </a:r>
            <a:endParaRPr lang="cs-CZ" sz="2800" dirty="0"/>
          </a:p>
        </p:txBody>
      </p:sp>
      <p:sp>
        <p:nvSpPr>
          <p:cNvPr id="5" name="TextovéPole 4">
            <a:hlinkClick r:id="" action="ppaction://hlinkshowjump?jump=lastslide" highlightClick="1"/>
          </p:cNvPr>
          <p:cNvSpPr txBox="1"/>
          <p:nvPr/>
        </p:nvSpPr>
        <p:spPr>
          <a:xfrm>
            <a:off x="928662" y="2548590"/>
            <a:ext cx="1554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b) rokoko</a:t>
            </a:r>
            <a:endParaRPr lang="cs-CZ" sz="2800" dirty="0"/>
          </a:p>
        </p:txBody>
      </p:sp>
      <p:sp>
        <p:nvSpPr>
          <p:cNvPr id="6" name="TextovéPole 5">
            <a:hlinkClick r:id="" action="ppaction://hlinkshowjump?jump=lastslide" highlightClick="1"/>
          </p:cNvPr>
          <p:cNvSpPr txBox="1"/>
          <p:nvPr/>
        </p:nvSpPr>
        <p:spPr>
          <a:xfrm>
            <a:off x="928662" y="2905780"/>
            <a:ext cx="2024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c) renesance</a:t>
            </a:r>
            <a:endParaRPr lang="cs-CZ" sz="2800" dirty="0"/>
          </a:p>
        </p:txBody>
      </p:sp>
      <p:pic>
        <p:nvPicPr>
          <p:cNvPr id="5122" name="Picture 2" descr="http://www.muzeumkarlovamostu.cz/files/articles/116-sv-ludmila-116/sv-ludmila-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1285860"/>
            <a:ext cx="3852860" cy="51429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500034" y="357166"/>
            <a:ext cx="8229600" cy="614363"/>
          </a:xfrm>
        </p:spPr>
        <p:txBody>
          <a:bodyPr/>
          <a:lstStyle/>
          <a:p>
            <a:pPr algn="ctr">
              <a:buNone/>
            </a:pPr>
            <a:r>
              <a:rPr lang="cs-CZ" dirty="0" smtClean="0"/>
              <a:t>Přes jaká témata působilo baroko na city lidí?</a:t>
            </a:r>
            <a:endParaRPr lang="cs-CZ" dirty="0"/>
          </a:p>
        </p:txBody>
      </p:sp>
      <p:sp>
        <p:nvSpPr>
          <p:cNvPr id="4" name="TextovéPole 3">
            <a:hlinkClick r:id="" action="ppaction://hlinkshowjump?jump=lastslide" highlightClick="1"/>
          </p:cNvPr>
          <p:cNvSpPr txBox="1"/>
          <p:nvPr/>
        </p:nvSpPr>
        <p:spPr>
          <a:xfrm>
            <a:off x="928662" y="1928802"/>
            <a:ext cx="16071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a) světská</a:t>
            </a:r>
            <a:endParaRPr lang="cs-CZ" sz="2800" dirty="0"/>
          </a:p>
        </p:txBody>
      </p:sp>
      <p:sp>
        <p:nvSpPr>
          <p:cNvPr id="5" name="TextovéPole 4">
            <a:hlinkClick r:id="" action="ppaction://hlinkshowjump?jump=lastslide" highlightClick="1"/>
          </p:cNvPr>
          <p:cNvSpPr txBox="1"/>
          <p:nvPr/>
        </p:nvSpPr>
        <p:spPr>
          <a:xfrm>
            <a:off x="928662" y="2285992"/>
            <a:ext cx="1478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b) zvířecí</a:t>
            </a:r>
            <a:endParaRPr lang="cs-CZ" sz="2800" dirty="0"/>
          </a:p>
        </p:txBody>
      </p:sp>
      <p:sp>
        <p:nvSpPr>
          <p:cNvPr id="6" name="TextovéPole 5">
            <a:hlinkClick r:id="" action="ppaction://hlinkshowjump?jump=nextslide" highlightClick="1">
              <a:snd r:embed="rId2" name="applause.wav"/>
            </a:hlinkClick>
          </p:cNvPr>
          <p:cNvSpPr txBox="1"/>
          <p:nvPr/>
        </p:nvSpPr>
        <p:spPr>
          <a:xfrm>
            <a:off x="928662" y="2643182"/>
            <a:ext cx="22319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c) náboženská</a:t>
            </a:r>
            <a:endParaRPr lang="cs-CZ" sz="2800" dirty="0"/>
          </a:p>
        </p:txBody>
      </p:sp>
      <p:pic>
        <p:nvPicPr>
          <p:cNvPr id="4102" name="Picture 6" descr="http://www.ped.muni.cz/wchem/skolaHrou/priklady/otaznik/obrazky/otazni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428868"/>
            <a:ext cx="1789406" cy="310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28596" y="428604"/>
            <a:ext cx="8229600" cy="97155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cs-CZ" dirty="0" smtClean="0"/>
              <a:t>Na který nástroj se hrálo v kostelech v době baroka?</a:t>
            </a:r>
            <a:endParaRPr lang="cs-CZ" dirty="0"/>
          </a:p>
        </p:txBody>
      </p:sp>
      <p:sp>
        <p:nvSpPr>
          <p:cNvPr id="4" name="TextovéPole 3">
            <a:hlinkClick r:id="" action="ppaction://hlinkshowjump?jump=lastslide" highlightClick="1"/>
          </p:cNvPr>
          <p:cNvSpPr txBox="1"/>
          <p:nvPr/>
        </p:nvSpPr>
        <p:spPr>
          <a:xfrm>
            <a:off x="571472" y="2191400"/>
            <a:ext cx="19912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a) Na loutnu</a:t>
            </a:r>
            <a:endParaRPr lang="cs-CZ" sz="2800" dirty="0"/>
          </a:p>
        </p:txBody>
      </p:sp>
      <p:sp>
        <p:nvSpPr>
          <p:cNvPr id="5" name="TextovéPole 4">
            <a:hlinkClick r:id="" action="ppaction://hlinkshowjump?jump=nextslide" highlightClick="1">
              <a:snd r:embed="rId2" name="applause.wav"/>
            </a:hlinkClick>
          </p:cNvPr>
          <p:cNvSpPr txBox="1"/>
          <p:nvPr/>
        </p:nvSpPr>
        <p:spPr>
          <a:xfrm>
            <a:off x="571472" y="2548590"/>
            <a:ext cx="22085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b) Na varhany</a:t>
            </a:r>
            <a:endParaRPr lang="cs-CZ" sz="2800" dirty="0"/>
          </a:p>
        </p:txBody>
      </p:sp>
      <p:sp>
        <p:nvSpPr>
          <p:cNvPr id="6" name="TextovéPole 5">
            <a:hlinkClick r:id="" action="ppaction://hlinkshowjump?jump=lastslide" highlightClick="1"/>
          </p:cNvPr>
          <p:cNvSpPr txBox="1"/>
          <p:nvPr/>
        </p:nvSpPr>
        <p:spPr>
          <a:xfrm>
            <a:off x="571472" y="2905780"/>
            <a:ext cx="1792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c) Na klavír</a:t>
            </a:r>
            <a:endParaRPr lang="cs-CZ" sz="2800" dirty="0"/>
          </a:p>
        </p:txBody>
      </p:sp>
      <p:pic>
        <p:nvPicPr>
          <p:cNvPr id="3076" name="Picture 4" descr="http://nd03.jxs.cz/040/823/e23fe680ac_55694365_o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2143116"/>
            <a:ext cx="4824403" cy="3516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28596" y="500042"/>
            <a:ext cx="8229600" cy="1185863"/>
          </a:xfrm>
        </p:spPr>
        <p:txBody>
          <a:bodyPr/>
          <a:lstStyle/>
          <a:p>
            <a:pPr algn="ctr">
              <a:buNone/>
            </a:pPr>
            <a:r>
              <a:rPr lang="cs-CZ" dirty="0" smtClean="0"/>
              <a:t>Který skladatel se proslavil v hudbě v období baroka?</a:t>
            </a:r>
            <a:endParaRPr lang="cs-CZ" dirty="0"/>
          </a:p>
        </p:txBody>
      </p:sp>
      <p:sp>
        <p:nvSpPr>
          <p:cNvPr id="4" name="TextovéPole 3">
            <a:hlinkClick r:id="" action="ppaction://hlinkshowjump?jump=nextslide" highlightClick="1">
              <a:snd r:embed="rId2" name="applause.wav"/>
            </a:hlinkClick>
          </p:cNvPr>
          <p:cNvSpPr txBox="1"/>
          <p:nvPr/>
        </p:nvSpPr>
        <p:spPr>
          <a:xfrm>
            <a:off x="142844" y="2477152"/>
            <a:ext cx="38643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a) </a:t>
            </a:r>
            <a:r>
              <a:rPr lang="cs-CZ" sz="2800" dirty="0" err="1" smtClean="0"/>
              <a:t>Johann</a:t>
            </a:r>
            <a:r>
              <a:rPr lang="cs-CZ" sz="2800" dirty="0" smtClean="0"/>
              <a:t> Sebastian </a:t>
            </a:r>
            <a:r>
              <a:rPr lang="cs-CZ" sz="2800" dirty="0" err="1" smtClean="0"/>
              <a:t>Bach</a:t>
            </a:r>
            <a:endParaRPr lang="cs-CZ" sz="2800" dirty="0"/>
          </a:p>
        </p:txBody>
      </p:sp>
      <p:sp>
        <p:nvSpPr>
          <p:cNvPr id="5" name="TextovéPole 4">
            <a:hlinkClick r:id="" action="ppaction://hlinkshowjump?jump=lastslide" highlightClick="1"/>
          </p:cNvPr>
          <p:cNvSpPr txBox="1"/>
          <p:nvPr/>
        </p:nvSpPr>
        <p:spPr>
          <a:xfrm>
            <a:off x="142844" y="2905780"/>
            <a:ext cx="44185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b) </a:t>
            </a:r>
            <a:r>
              <a:rPr lang="cs-CZ" sz="2800" dirty="0" err="1" smtClean="0"/>
              <a:t>Wofgang</a:t>
            </a:r>
            <a:r>
              <a:rPr lang="cs-CZ" sz="2800" dirty="0" smtClean="0"/>
              <a:t> Amadeus Mozart</a:t>
            </a:r>
            <a:endParaRPr lang="cs-CZ" sz="2800" dirty="0"/>
          </a:p>
        </p:txBody>
      </p:sp>
      <p:sp>
        <p:nvSpPr>
          <p:cNvPr id="6" name="TextovéPole 5">
            <a:hlinkClick r:id="" action="ppaction://hlinkshowjump?jump=lastslide" highlightClick="1"/>
          </p:cNvPr>
          <p:cNvSpPr txBox="1"/>
          <p:nvPr/>
        </p:nvSpPr>
        <p:spPr>
          <a:xfrm>
            <a:off x="142844" y="3334408"/>
            <a:ext cx="29964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c) Bedřich Smetana</a:t>
            </a:r>
            <a:endParaRPr lang="cs-CZ" sz="2800" dirty="0"/>
          </a:p>
        </p:txBody>
      </p:sp>
      <p:pic>
        <p:nvPicPr>
          <p:cNvPr id="2050" name="Picture 2" descr="http://tonalitynmeter.com/wp-content/uploads/2012/09/Bach-P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571612"/>
            <a:ext cx="3571900" cy="49703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28596" y="714356"/>
            <a:ext cx="8215370" cy="5411807"/>
          </a:xfrm>
        </p:spPr>
        <p:txBody>
          <a:bodyPr/>
          <a:lstStyle/>
          <a:p>
            <a:pPr algn="ctr">
              <a:buNone/>
            </a:pPr>
            <a:r>
              <a:rPr lang="cs-CZ" dirty="0" smtClean="0"/>
              <a:t>V českých zemích panovala náboženská nesnášenlivost mezi nekatolíky a katolíky.</a:t>
            </a:r>
            <a:endParaRPr lang="cs-CZ" dirty="0"/>
          </a:p>
        </p:txBody>
      </p:sp>
      <p:pic>
        <p:nvPicPr>
          <p:cNvPr id="4" name="il_fi" descr="http://www.lacedemon.info/images/gallery/crusade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928802"/>
            <a:ext cx="576072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500034" y="285728"/>
            <a:ext cx="8229600" cy="757238"/>
          </a:xfrm>
        </p:spPr>
        <p:txBody>
          <a:bodyPr/>
          <a:lstStyle/>
          <a:p>
            <a:pPr algn="ctr">
              <a:buNone/>
            </a:pPr>
            <a:r>
              <a:rPr lang="cs-CZ" dirty="0" smtClean="0"/>
              <a:t>Co je na obrázku?</a:t>
            </a:r>
            <a:endParaRPr lang="cs-CZ" dirty="0"/>
          </a:p>
        </p:txBody>
      </p:sp>
      <p:sp>
        <p:nvSpPr>
          <p:cNvPr id="4" name="TextovéPole 3">
            <a:hlinkClick r:id="" action="ppaction://hlinkshowjump?jump=lastslide" highlightClick="1"/>
          </p:cNvPr>
          <p:cNvSpPr txBox="1"/>
          <p:nvPr/>
        </p:nvSpPr>
        <p:spPr>
          <a:xfrm>
            <a:off x="642910" y="1214422"/>
            <a:ext cx="22926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a) Zelená Hora</a:t>
            </a:r>
            <a:endParaRPr lang="cs-CZ" sz="2800" dirty="0"/>
          </a:p>
        </p:txBody>
      </p:sp>
      <p:sp>
        <p:nvSpPr>
          <p:cNvPr id="5" name="TextovéPole 4">
            <a:hlinkClick r:id="" action="ppaction://hlinkshowjump?jump=lastslide" highlightClick="1"/>
          </p:cNvPr>
          <p:cNvSpPr txBox="1"/>
          <p:nvPr/>
        </p:nvSpPr>
        <p:spPr>
          <a:xfrm>
            <a:off x="642910" y="1571612"/>
            <a:ext cx="44719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b) Svatý kopeček u Olomouce</a:t>
            </a:r>
            <a:endParaRPr lang="cs-CZ" sz="2800" dirty="0"/>
          </a:p>
        </p:txBody>
      </p:sp>
      <p:sp>
        <p:nvSpPr>
          <p:cNvPr id="6" name="TextovéPole 5">
            <a:hlinkClick r:id="" action="ppaction://hlinkshowjump?jump=nextslide" highlightClick="1">
              <a:snd r:embed="rId2" name="applause.wav"/>
            </a:hlinkClick>
          </p:cNvPr>
          <p:cNvSpPr txBox="1"/>
          <p:nvPr/>
        </p:nvSpPr>
        <p:spPr>
          <a:xfrm>
            <a:off x="642910" y="1928802"/>
            <a:ext cx="36779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c) Svatá Hora u Příbrami</a:t>
            </a:r>
            <a:endParaRPr lang="cs-CZ" sz="2800" dirty="0"/>
          </a:p>
        </p:txBody>
      </p:sp>
      <p:pic>
        <p:nvPicPr>
          <p:cNvPr id="1026" name="Picture 2" descr="http://volby2008.kr-stredocesky.cz/data2/dep_22/Svata_hora_Pribram_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2500306"/>
            <a:ext cx="5762621" cy="3994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571472" y="500042"/>
            <a:ext cx="8072494" cy="5857916"/>
          </a:xfrm>
        </p:spPr>
        <p:txBody>
          <a:bodyPr>
            <a:normAutofit lnSpcReduction="10000"/>
          </a:bodyPr>
          <a:lstStyle/>
          <a:p>
            <a:r>
              <a:rPr lang="cs-CZ" sz="1200" dirty="0" smtClean="0">
                <a:hlinkClick r:id="rId2"/>
              </a:rPr>
              <a:t>http://cs.wikipedia.org/wiki/Soubor:Bach.jpg</a:t>
            </a:r>
            <a:endParaRPr lang="cs-CZ" sz="1200" dirty="0" smtClean="0"/>
          </a:p>
          <a:p>
            <a:r>
              <a:rPr lang="cs-CZ" sz="1200" dirty="0" smtClean="0">
                <a:hlinkClick r:id="rId3"/>
              </a:rPr>
              <a:t>http://cs.wikipedia.org/wiki/Soubor:BWV1001-cropped.jpg</a:t>
            </a:r>
            <a:endParaRPr lang="cs-CZ" sz="1200" dirty="0" smtClean="0"/>
          </a:p>
          <a:p>
            <a:r>
              <a:rPr lang="cs-CZ" sz="1200" dirty="0" smtClean="0">
                <a:hlinkClick r:id="rId4"/>
              </a:rPr>
              <a:t>http://cs.wikipedia.org/wiki/Soubor:Georg_Friedrich_H%C3%A4ndel_3.jpg</a:t>
            </a:r>
            <a:endParaRPr lang="cs-CZ" sz="1200" dirty="0" smtClean="0"/>
          </a:p>
          <a:p>
            <a:r>
              <a:rPr lang="cs-CZ" sz="1200" dirty="0" smtClean="0">
                <a:hlinkClick r:id="rId5"/>
              </a:rPr>
              <a:t>http://cs.wikipedia.org/wiki/Soubor:P%C5%99%C3%ADbram-Svata_Hora-areal.jpg</a:t>
            </a:r>
            <a:endParaRPr lang="cs-CZ" sz="1200" dirty="0" smtClean="0"/>
          </a:p>
          <a:p>
            <a:r>
              <a:rPr lang="cs-CZ" sz="1200" dirty="0" smtClean="0">
                <a:hlinkClick r:id="rId6"/>
              </a:rPr>
              <a:t>http://cs.wikipedia.org/wiki/Soubor:Zelen%C3%A1_hora_na_Nepomucku.jpg</a:t>
            </a:r>
          </a:p>
          <a:p>
            <a:r>
              <a:rPr lang="cs-CZ" sz="1200" dirty="0" smtClean="0">
                <a:hlinkClick r:id="rId6"/>
              </a:rPr>
              <a:t>http://cs.wikipedia.org/wiki/Soubor:Bazilika_Svaty_Kopecek.jpg</a:t>
            </a:r>
          </a:p>
          <a:p>
            <a:r>
              <a:rPr lang="cs-CZ" sz="1200" dirty="0" smtClean="0">
                <a:hlinkClick r:id="rId6"/>
              </a:rPr>
              <a:t>http://cs.wikipedia.org/wiki/Soubor:Head_of_statue_of_John_of_Nepomuk_in_T%C5%99eb%C3%AD%C4%8D,_Czech_Republic.jpg</a:t>
            </a:r>
            <a:endParaRPr lang="cs-CZ" sz="1200" dirty="0" smtClean="0"/>
          </a:p>
          <a:p>
            <a:r>
              <a:rPr lang="cs-CZ" sz="1200" dirty="0" smtClean="0"/>
              <a:t>http://www.</a:t>
            </a:r>
            <a:r>
              <a:rPr lang="cs-CZ" sz="1200" dirty="0" err="1" smtClean="0"/>
              <a:t>google.cz</a:t>
            </a:r>
            <a:r>
              <a:rPr lang="cs-CZ" sz="1200" dirty="0" smtClean="0"/>
              <a:t>/</a:t>
            </a:r>
            <a:r>
              <a:rPr lang="cs-CZ" sz="1200" dirty="0" err="1" smtClean="0"/>
              <a:t>imgres</a:t>
            </a:r>
            <a:r>
              <a:rPr lang="cs-CZ" sz="1200" dirty="0" smtClean="0"/>
              <a:t>?</a:t>
            </a:r>
            <a:r>
              <a:rPr lang="cs-CZ" sz="1200" dirty="0" err="1" smtClean="0"/>
              <a:t>hl</a:t>
            </a:r>
            <a:r>
              <a:rPr lang="cs-CZ" sz="1200" dirty="0" smtClean="0"/>
              <a:t>=</a:t>
            </a:r>
            <a:r>
              <a:rPr lang="cs-CZ" sz="1200" dirty="0" err="1" smtClean="0"/>
              <a:t>cs</a:t>
            </a:r>
            <a:r>
              <a:rPr lang="cs-CZ" sz="1200" dirty="0" smtClean="0"/>
              <a:t>&amp;</a:t>
            </a:r>
            <a:r>
              <a:rPr lang="cs-CZ" sz="1200" dirty="0" err="1" smtClean="0"/>
              <a:t>tbo</a:t>
            </a:r>
            <a:r>
              <a:rPr lang="cs-CZ" sz="1200" dirty="0" smtClean="0"/>
              <a:t>=d&amp;</a:t>
            </a:r>
            <a:r>
              <a:rPr lang="cs-CZ" sz="1200" dirty="0" err="1" smtClean="0"/>
              <a:t>biw</a:t>
            </a:r>
            <a:r>
              <a:rPr lang="cs-CZ" sz="1200" dirty="0" smtClean="0"/>
              <a:t>=1024&amp;</a:t>
            </a:r>
            <a:r>
              <a:rPr lang="cs-CZ" sz="1200" dirty="0" err="1" smtClean="0"/>
              <a:t>bih</a:t>
            </a:r>
            <a:r>
              <a:rPr lang="cs-CZ" sz="1200" dirty="0" smtClean="0"/>
              <a:t>=638&amp;</a:t>
            </a:r>
            <a:r>
              <a:rPr lang="cs-CZ" sz="1200" dirty="0" err="1" smtClean="0"/>
              <a:t>tbm</a:t>
            </a:r>
            <a:r>
              <a:rPr lang="cs-CZ" sz="1200" dirty="0" smtClean="0"/>
              <a:t>=</a:t>
            </a:r>
            <a:r>
              <a:rPr lang="cs-CZ" sz="1200" dirty="0" err="1" smtClean="0"/>
              <a:t>isch</a:t>
            </a:r>
            <a:r>
              <a:rPr lang="cs-CZ" sz="1200" dirty="0" smtClean="0"/>
              <a:t>&amp;</a:t>
            </a:r>
            <a:r>
              <a:rPr lang="cs-CZ" sz="1200" dirty="0" err="1" smtClean="0"/>
              <a:t>tbnid</a:t>
            </a:r>
            <a:r>
              <a:rPr lang="cs-CZ" sz="1200" dirty="0" smtClean="0"/>
              <a:t>=V0qLGjrFxFwjyM:&amp;</a:t>
            </a:r>
            <a:r>
              <a:rPr lang="cs-CZ" sz="1200" dirty="0" err="1" smtClean="0"/>
              <a:t>imgrefurl</a:t>
            </a:r>
            <a:r>
              <a:rPr lang="cs-CZ" sz="1200" dirty="0" smtClean="0"/>
              <a:t>=http://www.lidovky.</a:t>
            </a:r>
            <a:r>
              <a:rPr lang="cs-CZ" sz="1200" dirty="0" err="1" smtClean="0"/>
              <a:t>cz</a:t>
            </a:r>
            <a:r>
              <a:rPr lang="cs-CZ" sz="1200" dirty="0" smtClean="0"/>
              <a:t>/</a:t>
            </a:r>
            <a:r>
              <a:rPr lang="cs-CZ" sz="1200" dirty="0" err="1" smtClean="0"/>
              <a:t>dolezal</a:t>
            </a:r>
            <a:r>
              <a:rPr lang="cs-CZ" sz="1200" dirty="0" smtClean="0"/>
              <a:t>-dekujeme-odejdete-po-</a:t>
            </a:r>
            <a:r>
              <a:rPr lang="cs-CZ" sz="1200" dirty="0" err="1" smtClean="0"/>
              <a:t>katolicku</a:t>
            </a:r>
            <a:r>
              <a:rPr lang="cs-CZ" sz="1200" dirty="0" smtClean="0"/>
              <a:t>-</a:t>
            </a:r>
            <a:r>
              <a:rPr lang="cs-CZ" sz="1200" dirty="0" err="1" smtClean="0"/>
              <a:t>dyu</a:t>
            </a:r>
            <a:r>
              <a:rPr lang="cs-CZ" sz="1200" dirty="0" smtClean="0"/>
              <a:t>-/</a:t>
            </a:r>
            <a:r>
              <a:rPr lang="cs-CZ" sz="1200" dirty="0" err="1" smtClean="0"/>
              <a:t>ln</a:t>
            </a:r>
            <a:r>
              <a:rPr lang="cs-CZ" sz="1200" dirty="0" smtClean="0"/>
              <a:t>_</a:t>
            </a:r>
            <a:r>
              <a:rPr lang="cs-CZ" sz="1200" dirty="0" err="1" smtClean="0"/>
              <a:t>nazory.asp</a:t>
            </a:r>
            <a:r>
              <a:rPr lang="cs-CZ" sz="1200" dirty="0" smtClean="0"/>
              <a:t>%3Fc%3DA100428_141210_</a:t>
            </a:r>
            <a:r>
              <a:rPr lang="cs-CZ" sz="1200" dirty="0" err="1" smtClean="0"/>
              <a:t>ln</a:t>
            </a:r>
            <a:r>
              <a:rPr lang="cs-CZ" sz="1200" dirty="0" smtClean="0"/>
              <a:t>_</a:t>
            </a:r>
            <a:r>
              <a:rPr lang="cs-CZ" sz="1200" dirty="0" err="1" smtClean="0"/>
              <a:t>nazory</a:t>
            </a:r>
            <a:r>
              <a:rPr lang="cs-CZ" sz="1200" dirty="0" smtClean="0"/>
              <a:t>_</a:t>
            </a:r>
            <a:r>
              <a:rPr lang="cs-CZ" sz="1200" dirty="0" err="1" smtClean="0"/>
              <a:t>ter</a:t>
            </a:r>
            <a:r>
              <a:rPr lang="cs-CZ" sz="1200" dirty="0" smtClean="0"/>
              <a:t>&amp;</a:t>
            </a:r>
            <a:r>
              <a:rPr lang="cs-CZ" sz="1200" dirty="0" err="1" smtClean="0"/>
              <a:t>docid</a:t>
            </a:r>
            <a:r>
              <a:rPr lang="cs-CZ" sz="1200" dirty="0" smtClean="0"/>
              <a:t>=V6F_ElY1JXla_M&amp;</a:t>
            </a:r>
            <a:r>
              <a:rPr lang="cs-CZ" sz="1200" dirty="0" err="1" smtClean="0"/>
              <a:t>imgurl</a:t>
            </a:r>
            <a:r>
              <a:rPr lang="cs-CZ" sz="1200" dirty="0" smtClean="0"/>
              <a:t>=http://i.lidovky.</a:t>
            </a:r>
            <a:r>
              <a:rPr lang="cs-CZ" sz="1200" dirty="0" err="1" smtClean="0"/>
              <a:t>cz</a:t>
            </a:r>
            <a:r>
              <a:rPr lang="cs-CZ" sz="1200" dirty="0" smtClean="0"/>
              <a:t>/10/031/</a:t>
            </a:r>
            <a:r>
              <a:rPr lang="cs-CZ" sz="1200" dirty="0" err="1" smtClean="0"/>
              <a:t>lngal</a:t>
            </a:r>
            <a:r>
              <a:rPr lang="cs-CZ" sz="1200" dirty="0" smtClean="0"/>
              <a:t>/MEV3180c9_</a:t>
            </a:r>
            <a:r>
              <a:rPr lang="cs-CZ" sz="1200" dirty="0" err="1" smtClean="0"/>
              <a:t>shutterstock</a:t>
            </a:r>
            <a:r>
              <a:rPr lang="cs-CZ" sz="1200" dirty="0" smtClean="0"/>
              <a:t>_47438275.jpg&amp;w=460&amp;h=307&amp;</a:t>
            </a:r>
            <a:r>
              <a:rPr lang="cs-CZ" sz="1200" dirty="0" err="1" smtClean="0"/>
              <a:t>ei</a:t>
            </a:r>
            <a:r>
              <a:rPr lang="cs-CZ" sz="1200" dirty="0" smtClean="0"/>
              <a:t>=HwzLUPbHJYmd0AXUl4CoBw&amp;zoom=1&amp;</a:t>
            </a:r>
            <a:r>
              <a:rPr lang="cs-CZ" sz="1200" dirty="0" err="1" smtClean="0"/>
              <a:t>iact</a:t>
            </a:r>
            <a:r>
              <a:rPr lang="cs-CZ" sz="1200" dirty="0" smtClean="0"/>
              <a:t>=</a:t>
            </a:r>
            <a:r>
              <a:rPr lang="cs-CZ" sz="1200" dirty="0" err="1" smtClean="0"/>
              <a:t>hc</a:t>
            </a:r>
            <a:r>
              <a:rPr lang="cs-CZ" sz="1200" dirty="0" smtClean="0"/>
              <a:t>&amp;</a:t>
            </a:r>
            <a:r>
              <a:rPr lang="cs-CZ" sz="1200" dirty="0" err="1" smtClean="0"/>
              <a:t>vpx</a:t>
            </a:r>
            <a:r>
              <a:rPr lang="cs-CZ" sz="1200" dirty="0" smtClean="0"/>
              <a:t>=207&amp;</a:t>
            </a:r>
            <a:r>
              <a:rPr lang="cs-CZ" sz="1200" dirty="0" err="1" smtClean="0"/>
              <a:t>vpy</a:t>
            </a:r>
            <a:r>
              <a:rPr lang="cs-CZ" sz="1200" dirty="0" smtClean="0"/>
              <a:t>=133&amp;dur=6461&amp;</a:t>
            </a:r>
            <a:r>
              <a:rPr lang="cs-CZ" sz="1200" dirty="0" err="1" smtClean="0"/>
              <a:t>hovh</a:t>
            </a:r>
            <a:r>
              <a:rPr lang="cs-CZ" sz="1200" dirty="0" smtClean="0"/>
              <a:t>=183&amp;</a:t>
            </a:r>
            <a:r>
              <a:rPr lang="cs-CZ" sz="1200" dirty="0" err="1" smtClean="0"/>
              <a:t>hovw</a:t>
            </a:r>
            <a:r>
              <a:rPr lang="cs-CZ" sz="1200" dirty="0" smtClean="0"/>
              <a:t>=275&amp;</a:t>
            </a:r>
            <a:r>
              <a:rPr lang="cs-CZ" sz="1200" dirty="0" err="1" smtClean="0"/>
              <a:t>tx</a:t>
            </a:r>
            <a:r>
              <a:rPr lang="cs-CZ" sz="1200" dirty="0" smtClean="0"/>
              <a:t>=147&amp;ty=121&amp;</a:t>
            </a:r>
            <a:r>
              <a:rPr lang="cs-CZ" sz="1200" dirty="0" err="1" smtClean="0"/>
              <a:t>sig</a:t>
            </a:r>
            <a:r>
              <a:rPr lang="cs-CZ" sz="1200" dirty="0" smtClean="0"/>
              <a:t>=114654242521839938474&amp;</a:t>
            </a:r>
            <a:r>
              <a:rPr lang="cs-CZ" sz="1200" dirty="0" err="1" smtClean="0"/>
              <a:t>page</a:t>
            </a:r>
            <a:r>
              <a:rPr lang="cs-CZ" sz="1200" dirty="0" smtClean="0"/>
              <a:t>=1&amp;</a:t>
            </a:r>
            <a:r>
              <a:rPr lang="cs-CZ" sz="1200" dirty="0" err="1" smtClean="0"/>
              <a:t>tbnh</a:t>
            </a:r>
            <a:r>
              <a:rPr lang="cs-CZ" sz="1200" dirty="0" smtClean="0"/>
              <a:t>=141&amp;</a:t>
            </a:r>
            <a:r>
              <a:rPr lang="cs-CZ" sz="1200" dirty="0" err="1" smtClean="0"/>
              <a:t>tbnw</a:t>
            </a:r>
            <a:r>
              <a:rPr lang="cs-CZ" sz="1200" dirty="0" smtClean="0"/>
              <a:t>=210&amp;start=0&amp;</a:t>
            </a:r>
            <a:r>
              <a:rPr lang="cs-CZ" sz="1200" dirty="0" err="1" smtClean="0"/>
              <a:t>ndsp</a:t>
            </a:r>
            <a:r>
              <a:rPr lang="cs-CZ" sz="1200" dirty="0" smtClean="0"/>
              <a:t>=</a:t>
            </a:r>
            <a:r>
              <a:rPr lang="cs-CZ" sz="1200" dirty="0" smtClean="0">
                <a:hlinkClick r:id="rId7" action="ppaction://hlinkfile"/>
              </a:rPr>
              <a:t>15&amp;</a:t>
            </a:r>
            <a:r>
              <a:rPr lang="cs-CZ" sz="1200" dirty="0" err="1" smtClean="0">
                <a:hlinkClick r:id="rId7" action="ppaction://hlinkfile"/>
              </a:rPr>
              <a:t>ved</a:t>
            </a:r>
            <a:r>
              <a:rPr lang="cs-CZ" sz="1200" dirty="0" smtClean="0">
                <a:hlinkClick r:id="rId7" action="ppaction://hlinkfile"/>
              </a:rPr>
              <a:t>=1t:429,r:1,s:0,i:88</a:t>
            </a:r>
            <a:endParaRPr lang="cs-CZ" sz="1200" dirty="0" smtClean="0"/>
          </a:p>
          <a:p>
            <a:r>
              <a:rPr lang="cs-CZ" sz="1200" dirty="0" smtClean="0"/>
              <a:t>http://www.</a:t>
            </a:r>
            <a:r>
              <a:rPr lang="cs-CZ" sz="1200" dirty="0" err="1" smtClean="0"/>
              <a:t>google.cz</a:t>
            </a:r>
            <a:r>
              <a:rPr lang="cs-CZ" sz="1200" dirty="0" smtClean="0"/>
              <a:t>/</a:t>
            </a:r>
            <a:r>
              <a:rPr lang="cs-CZ" sz="1200" dirty="0" err="1" smtClean="0"/>
              <a:t>imgres</a:t>
            </a:r>
            <a:r>
              <a:rPr lang="cs-CZ" sz="1200" dirty="0" smtClean="0"/>
              <a:t>?start=119&amp;</a:t>
            </a:r>
            <a:r>
              <a:rPr lang="cs-CZ" sz="1200" dirty="0" err="1" smtClean="0"/>
              <a:t>hl</a:t>
            </a:r>
            <a:r>
              <a:rPr lang="cs-CZ" sz="1200" dirty="0" smtClean="0"/>
              <a:t>=</a:t>
            </a:r>
            <a:r>
              <a:rPr lang="cs-CZ" sz="1200" dirty="0" err="1" smtClean="0"/>
              <a:t>cs</a:t>
            </a:r>
            <a:r>
              <a:rPr lang="cs-CZ" sz="1200" dirty="0" smtClean="0"/>
              <a:t>&amp;</a:t>
            </a:r>
            <a:r>
              <a:rPr lang="cs-CZ" sz="1200" dirty="0" err="1" smtClean="0"/>
              <a:t>tbo</a:t>
            </a:r>
            <a:r>
              <a:rPr lang="cs-CZ" sz="1200" dirty="0" smtClean="0"/>
              <a:t>=d&amp;</a:t>
            </a:r>
            <a:r>
              <a:rPr lang="cs-CZ" sz="1200" dirty="0" err="1" smtClean="0"/>
              <a:t>biw</a:t>
            </a:r>
            <a:r>
              <a:rPr lang="cs-CZ" sz="1200" dirty="0" smtClean="0"/>
              <a:t>=1024&amp;</a:t>
            </a:r>
            <a:r>
              <a:rPr lang="cs-CZ" sz="1200" dirty="0" err="1" smtClean="0"/>
              <a:t>bih</a:t>
            </a:r>
            <a:r>
              <a:rPr lang="cs-CZ" sz="1200" dirty="0" smtClean="0"/>
              <a:t>=638&amp;</a:t>
            </a:r>
            <a:r>
              <a:rPr lang="cs-CZ" sz="1200" dirty="0" err="1" smtClean="0"/>
              <a:t>tbm</a:t>
            </a:r>
            <a:r>
              <a:rPr lang="cs-CZ" sz="1200" dirty="0" smtClean="0"/>
              <a:t>=</a:t>
            </a:r>
            <a:r>
              <a:rPr lang="cs-CZ" sz="1200" dirty="0" err="1" smtClean="0"/>
              <a:t>isch</a:t>
            </a:r>
            <a:r>
              <a:rPr lang="cs-CZ" sz="1200" dirty="0" smtClean="0"/>
              <a:t>&amp;</a:t>
            </a:r>
            <a:r>
              <a:rPr lang="cs-CZ" sz="1200" dirty="0" err="1" smtClean="0"/>
              <a:t>tbnid</a:t>
            </a:r>
            <a:r>
              <a:rPr lang="cs-CZ" sz="1200" dirty="0" smtClean="0"/>
              <a:t>=8mPJ62_wu6Du2M:&amp;</a:t>
            </a:r>
            <a:r>
              <a:rPr lang="cs-CZ" sz="1200" dirty="0" err="1" smtClean="0"/>
              <a:t>imgrefurl</a:t>
            </a:r>
            <a:r>
              <a:rPr lang="cs-CZ" sz="1200" dirty="0" smtClean="0"/>
              <a:t>=http://www.</a:t>
            </a:r>
            <a:r>
              <a:rPr lang="cs-CZ" sz="1200" dirty="0" err="1" smtClean="0"/>
              <a:t>muzeumkarlovamostu.cz</a:t>
            </a:r>
            <a:r>
              <a:rPr lang="cs-CZ" sz="1200" dirty="0" smtClean="0"/>
              <a:t>/</a:t>
            </a:r>
            <a:r>
              <a:rPr lang="cs-CZ" sz="1200" dirty="0" err="1" smtClean="0"/>
              <a:t>karluv</a:t>
            </a:r>
            <a:r>
              <a:rPr lang="cs-CZ" sz="1200" dirty="0" smtClean="0"/>
              <a:t>-most/</a:t>
            </a:r>
            <a:r>
              <a:rPr lang="cs-CZ" sz="1200" dirty="0" err="1" smtClean="0"/>
              <a:t>reportaz</a:t>
            </a:r>
            <a:r>
              <a:rPr lang="cs-CZ" sz="1200" dirty="0" smtClean="0"/>
              <a:t>/</a:t>
            </a:r>
            <a:r>
              <a:rPr lang="cs-CZ" sz="1200" dirty="0" err="1" smtClean="0"/>
              <a:t>sv</a:t>
            </a:r>
            <a:r>
              <a:rPr lang="cs-CZ" sz="1200" dirty="0" smtClean="0"/>
              <a:t>-</a:t>
            </a:r>
            <a:r>
              <a:rPr lang="cs-CZ" sz="1200" dirty="0" err="1" smtClean="0"/>
              <a:t>ludmila</a:t>
            </a:r>
            <a:r>
              <a:rPr lang="cs-CZ" sz="1200" dirty="0" smtClean="0"/>
              <a:t>-116/&amp;</a:t>
            </a:r>
            <a:r>
              <a:rPr lang="cs-CZ" sz="1200" dirty="0" err="1" smtClean="0"/>
              <a:t>docid</a:t>
            </a:r>
            <a:r>
              <a:rPr lang="cs-CZ" sz="1200" dirty="0" smtClean="0"/>
              <a:t>=</a:t>
            </a:r>
            <a:r>
              <a:rPr lang="cs-CZ" sz="1200" dirty="0" err="1" smtClean="0"/>
              <a:t>uAdwRrVqrCDQCM</a:t>
            </a:r>
            <a:r>
              <a:rPr lang="cs-CZ" sz="1200" dirty="0" smtClean="0"/>
              <a:t>&amp;</a:t>
            </a:r>
            <a:r>
              <a:rPr lang="cs-CZ" sz="1200" dirty="0" err="1" smtClean="0"/>
              <a:t>imgurl</a:t>
            </a:r>
            <a:r>
              <a:rPr lang="cs-CZ" sz="1200" dirty="0" smtClean="0"/>
              <a:t>=http://www.</a:t>
            </a:r>
            <a:r>
              <a:rPr lang="cs-CZ" sz="1200" dirty="0" err="1" smtClean="0"/>
              <a:t>muzeumkarlovamostu.cz</a:t>
            </a:r>
            <a:r>
              <a:rPr lang="cs-CZ" sz="1200" dirty="0" smtClean="0"/>
              <a:t>/</a:t>
            </a:r>
            <a:r>
              <a:rPr lang="cs-CZ" sz="1200" dirty="0" err="1" smtClean="0"/>
              <a:t>files</a:t>
            </a:r>
            <a:r>
              <a:rPr lang="cs-CZ" sz="1200" dirty="0" smtClean="0"/>
              <a:t>/</a:t>
            </a:r>
            <a:r>
              <a:rPr lang="cs-CZ" sz="1200" dirty="0" err="1" smtClean="0"/>
              <a:t>articles</a:t>
            </a:r>
            <a:r>
              <a:rPr lang="cs-CZ" sz="1200" dirty="0" smtClean="0"/>
              <a:t>/116-</a:t>
            </a:r>
            <a:r>
              <a:rPr lang="cs-CZ" sz="1200" dirty="0" err="1" smtClean="0"/>
              <a:t>sv</a:t>
            </a:r>
            <a:r>
              <a:rPr lang="cs-CZ" sz="1200" dirty="0" smtClean="0"/>
              <a:t>-</a:t>
            </a:r>
            <a:r>
              <a:rPr lang="cs-CZ" sz="1200" dirty="0" err="1" smtClean="0"/>
              <a:t>ludmila</a:t>
            </a:r>
            <a:r>
              <a:rPr lang="cs-CZ" sz="1200" dirty="0" smtClean="0"/>
              <a:t>-116/</a:t>
            </a:r>
            <a:r>
              <a:rPr lang="cs-CZ" sz="1200" dirty="0" err="1" smtClean="0"/>
              <a:t>sv</a:t>
            </a:r>
            <a:r>
              <a:rPr lang="cs-CZ" sz="1200" dirty="0" smtClean="0"/>
              <a:t>-</a:t>
            </a:r>
            <a:r>
              <a:rPr lang="cs-CZ" sz="1200" dirty="0" err="1" smtClean="0"/>
              <a:t>ludmila</a:t>
            </a:r>
            <a:r>
              <a:rPr lang="cs-CZ" sz="1200" dirty="0" smtClean="0"/>
              <a:t>-</a:t>
            </a:r>
            <a:r>
              <a:rPr lang="cs-CZ" sz="1200" dirty="0" err="1" smtClean="0"/>
              <a:t>jpg.jpg</a:t>
            </a:r>
            <a:r>
              <a:rPr lang="cs-CZ" sz="1200" dirty="0" smtClean="0"/>
              <a:t>&amp;w=1536&amp;h=2048&amp;</a:t>
            </a:r>
            <a:r>
              <a:rPr lang="cs-CZ" sz="1200" dirty="0" err="1" smtClean="0"/>
              <a:t>ei</a:t>
            </a:r>
            <a:r>
              <a:rPr lang="cs-CZ" sz="1200" dirty="0" smtClean="0"/>
              <a:t>=wAzLULe3N4ua1AWXvIHgDA&amp;zoom=1&amp;</a:t>
            </a:r>
            <a:r>
              <a:rPr lang="cs-CZ" sz="1200" dirty="0" err="1" smtClean="0"/>
              <a:t>iact</a:t>
            </a:r>
            <a:r>
              <a:rPr lang="cs-CZ" sz="1200" dirty="0" smtClean="0"/>
              <a:t>=</a:t>
            </a:r>
            <a:r>
              <a:rPr lang="cs-CZ" sz="1200" dirty="0" err="1" smtClean="0"/>
              <a:t>hc</a:t>
            </a:r>
            <a:r>
              <a:rPr lang="cs-CZ" sz="1200" dirty="0" smtClean="0"/>
              <a:t>&amp;</a:t>
            </a:r>
            <a:r>
              <a:rPr lang="cs-CZ" sz="1200" dirty="0" err="1" smtClean="0"/>
              <a:t>vpx</a:t>
            </a:r>
            <a:r>
              <a:rPr lang="cs-CZ" sz="1200" dirty="0" smtClean="0"/>
              <a:t>=166&amp;</a:t>
            </a:r>
            <a:r>
              <a:rPr lang="cs-CZ" sz="1200" dirty="0" err="1" smtClean="0"/>
              <a:t>vpy</a:t>
            </a:r>
            <a:r>
              <a:rPr lang="cs-CZ" sz="1200" dirty="0" smtClean="0"/>
              <a:t>=146&amp;dur=2567&amp;</a:t>
            </a:r>
            <a:r>
              <a:rPr lang="cs-CZ" sz="1200" dirty="0" err="1" smtClean="0"/>
              <a:t>hovh</a:t>
            </a:r>
            <a:r>
              <a:rPr lang="cs-CZ" sz="1200" dirty="0" smtClean="0"/>
              <a:t>=259&amp;</a:t>
            </a:r>
            <a:r>
              <a:rPr lang="cs-CZ" sz="1200" dirty="0" err="1" smtClean="0"/>
              <a:t>hovw</a:t>
            </a:r>
            <a:r>
              <a:rPr lang="cs-CZ" sz="1200" dirty="0" smtClean="0"/>
              <a:t>=194&amp;</a:t>
            </a:r>
            <a:r>
              <a:rPr lang="cs-CZ" sz="1200" dirty="0" err="1" smtClean="0"/>
              <a:t>tx</a:t>
            </a:r>
            <a:r>
              <a:rPr lang="cs-CZ" sz="1200" dirty="0" smtClean="0"/>
              <a:t>=80&amp;ty=141&amp;</a:t>
            </a:r>
            <a:r>
              <a:rPr lang="cs-CZ" sz="1200" dirty="0" err="1" smtClean="0"/>
              <a:t>sig</a:t>
            </a:r>
            <a:r>
              <a:rPr lang="cs-CZ" sz="1200" dirty="0" smtClean="0"/>
              <a:t>=114654242521839938474&amp;</a:t>
            </a:r>
            <a:r>
              <a:rPr lang="cs-CZ" sz="1200" dirty="0" err="1" smtClean="0"/>
              <a:t>page</a:t>
            </a:r>
            <a:r>
              <a:rPr lang="cs-CZ" sz="1200" dirty="0" smtClean="0"/>
              <a:t>=6&amp;</a:t>
            </a:r>
            <a:r>
              <a:rPr lang="cs-CZ" sz="1200" dirty="0" err="1" smtClean="0"/>
              <a:t>tbnh</a:t>
            </a:r>
            <a:r>
              <a:rPr lang="cs-CZ" sz="1200" dirty="0" smtClean="0"/>
              <a:t>=124&amp;</a:t>
            </a:r>
            <a:r>
              <a:rPr lang="cs-CZ" sz="1200" dirty="0" err="1" smtClean="0"/>
              <a:t>tbnw</a:t>
            </a:r>
            <a:r>
              <a:rPr lang="cs-CZ" sz="1200" dirty="0" smtClean="0"/>
              <a:t>=98&amp;</a:t>
            </a:r>
            <a:r>
              <a:rPr lang="cs-CZ" sz="1200" dirty="0" err="1" smtClean="0"/>
              <a:t>ndsp</a:t>
            </a:r>
            <a:r>
              <a:rPr lang="cs-CZ" sz="1200" dirty="0" smtClean="0"/>
              <a:t>=22&amp;</a:t>
            </a:r>
            <a:r>
              <a:rPr lang="cs-CZ" sz="1200" dirty="0" err="1" smtClean="0"/>
              <a:t>ved</a:t>
            </a:r>
            <a:r>
              <a:rPr lang="cs-CZ" sz="1200" dirty="0" smtClean="0"/>
              <a:t>=1t:429,r:25,s:100,i</a:t>
            </a:r>
            <a:r>
              <a:rPr lang="cs-CZ" sz="1200" dirty="0" smtClean="0">
                <a:hlinkClick r:id="rId8" action="ppaction://hlinkfile"/>
              </a:rPr>
              <a:t>:79</a:t>
            </a:r>
            <a:endParaRPr lang="cs-CZ" sz="1200" dirty="0" smtClean="0"/>
          </a:p>
          <a:p>
            <a:r>
              <a:rPr lang="cs-CZ" sz="1200" dirty="0" smtClean="0"/>
              <a:t>http://www.</a:t>
            </a:r>
            <a:r>
              <a:rPr lang="cs-CZ" sz="1200" dirty="0" err="1" smtClean="0"/>
              <a:t>google.cz</a:t>
            </a:r>
            <a:r>
              <a:rPr lang="cs-CZ" sz="1200" dirty="0" smtClean="0"/>
              <a:t>/</a:t>
            </a:r>
            <a:r>
              <a:rPr lang="cs-CZ" sz="1200" dirty="0" err="1" smtClean="0"/>
              <a:t>imgres</a:t>
            </a:r>
            <a:r>
              <a:rPr lang="cs-CZ" sz="1200" dirty="0" smtClean="0"/>
              <a:t>?</a:t>
            </a:r>
            <a:r>
              <a:rPr lang="cs-CZ" sz="1200" dirty="0" err="1" smtClean="0"/>
              <a:t>hl</a:t>
            </a:r>
            <a:r>
              <a:rPr lang="cs-CZ" sz="1200" dirty="0" smtClean="0"/>
              <a:t>=</a:t>
            </a:r>
            <a:r>
              <a:rPr lang="cs-CZ" sz="1200" dirty="0" err="1" smtClean="0"/>
              <a:t>cs</a:t>
            </a:r>
            <a:r>
              <a:rPr lang="cs-CZ" sz="1200" dirty="0" smtClean="0"/>
              <a:t>&amp;</a:t>
            </a:r>
            <a:r>
              <a:rPr lang="cs-CZ" sz="1200" dirty="0" err="1" smtClean="0"/>
              <a:t>tbo</a:t>
            </a:r>
            <a:r>
              <a:rPr lang="cs-CZ" sz="1200" dirty="0" smtClean="0"/>
              <a:t>=d&amp;</a:t>
            </a:r>
            <a:r>
              <a:rPr lang="cs-CZ" sz="1200" dirty="0" err="1" smtClean="0"/>
              <a:t>biw</a:t>
            </a:r>
            <a:r>
              <a:rPr lang="cs-CZ" sz="1200" dirty="0" smtClean="0"/>
              <a:t>=1024&amp;</a:t>
            </a:r>
            <a:r>
              <a:rPr lang="cs-CZ" sz="1200" dirty="0" err="1" smtClean="0"/>
              <a:t>bih</a:t>
            </a:r>
            <a:r>
              <a:rPr lang="cs-CZ" sz="1200" dirty="0" smtClean="0"/>
              <a:t>=638&amp;</a:t>
            </a:r>
            <a:r>
              <a:rPr lang="cs-CZ" sz="1200" dirty="0" err="1" smtClean="0"/>
              <a:t>tbm</a:t>
            </a:r>
            <a:r>
              <a:rPr lang="cs-CZ" sz="1200" dirty="0" smtClean="0"/>
              <a:t>=</a:t>
            </a:r>
            <a:r>
              <a:rPr lang="cs-CZ" sz="1200" dirty="0" err="1" smtClean="0"/>
              <a:t>isch</a:t>
            </a:r>
            <a:r>
              <a:rPr lang="cs-CZ" sz="1200" dirty="0" smtClean="0"/>
              <a:t>&amp;</a:t>
            </a:r>
            <a:r>
              <a:rPr lang="cs-CZ" sz="1200" dirty="0" err="1" smtClean="0"/>
              <a:t>tbnid</a:t>
            </a:r>
            <a:r>
              <a:rPr lang="cs-CZ" sz="1200" dirty="0" smtClean="0"/>
              <a:t>=sZy4l77DubwPdM:&amp;</a:t>
            </a:r>
            <a:r>
              <a:rPr lang="cs-CZ" sz="1200" dirty="0" err="1" smtClean="0"/>
              <a:t>imgrefurl</a:t>
            </a:r>
            <a:r>
              <a:rPr lang="cs-CZ" sz="1200" dirty="0" smtClean="0"/>
              <a:t>=http://www.</a:t>
            </a:r>
            <a:r>
              <a:rPr lang="cs-CZ" sz="1200" dirty="0" err="1" smtClean="0"/>
              <a:t>ped.muni.cz</a:t>
            </a:r>
            <a:r>
              <a:rPr lang="cs-CZ" sz="1200" dirty="0" smtClean="0"/>
              <a:t>/</a:t>
            </a:r>
            <a:r>
              <a:rPr lang="cs-CZ" sz="1200" dirty="0" err="1" smtClean="0"/>
              <a:t>wchem</a:t>
            </a:r>
            <a:r>
              <a:rPr lang="cs-CZ" sz="1200" dirty="0" smtClean="0"/>
              <a:t>/</a:t>
            </a:r>
            <a:r>
              <a:rPr lang="cs-CZ" sz="1200" dirty="0" err="1" smtClean="0"/>
              <a:t>skolaHrou</a:t>
            </a:r>
            <a:r>
              <a:rPr lang="cs-CZ" sz="1200" dirty="0" smtClean="0"/>
              <a:t>/</a:t>
            </a:r>
            <a:r>
              <a:rPr lang="cs-CZ" sz="1200" dirty="0" err="1" smtClean="0"/>
              <a:t>priklady</a:t>
            </a:r>
            <a:r>
              <a:rPr lang="cs-CZ" sz="1200" dirty="0" smtClean="0"/>
              <a:t>/</a:t>
            </a:r>
            <a:r>
              <a:rPr lang="cs-CZ" sz="1200" dirty="0" err="1" smtClean="0"/>
              <a:t>otaznik</a:t>
            </a:r>
            <a:r>
              <a:rPr lang="cs-CZ" sz="1200" dirty="0" smtClean="0"/>
              <a:t>/12f410o115cb01z.htm&amp;</a:t>
            </a:r>
            <a:r>
              <a:rPr lang="cs-CZ" sz="1200" dirty="0" err="1" smtClean="0"/>
              <a:t>docid</a:t>
            </a:r>
            <a:r>
              <a:rPr lang="cs-CZ" sz="1200" dirty="0" smtClean="0"/>
              <a:t>=88gZLWt9Fy2XtM&amp;</a:t>
            </a:r>
            <a:r>
              <a:rPr lang="cs-CZ" sz="1200" dirty="0" err="1" smtClean="0"/>
              <a:t>imgurl</a:t>
            </a:r>
            <a:r>
              <a:rPr lang="cs-CZ" sz="1200" dirty="0" smtClean="0"/>
              <a:t>=http://www.</a:t>
            </a:r>
            <a:r>
              <a:rPr lang="cs-CZ" sz="1200" dirty="0" err="1" smtClean="0"/>
              <a:t>ped.muni.cz</a:t>
            </a:r>
            <a:r>
              <a:rPr lang="cs-CZ" sz="1200" dirty="0" smtClean="0"/>
              <a:t>/</a:t>
            </a:r>
            <a:r>
              <a:rPr lang="cs-CZ" sz="1200" dirty="0" err="1" smtClean="0"/>
              <a:t>wchem</a:t>
            </a:r>
            <a:r>
              <a:rPr lang="cs-CZ" sz="1200" dirty="0" smtClean="0"/>
              <a:t>/</a:t>
            </a:r>
            <a:r>
              <a:rPr lang="cs-CZ" sz="1200" dirty="0" err="1" smtClean="0"/>
              <a:t>skolaHrou</a:t>
            </a:r>
            <a:r>
              <a:rPr lang="cs-CZ" sz="1200" dirty="0" smtClean="0"/>
              <a:t>/</a:t>
            </a:r>
            <a:r>
              <a:rPr lang="cs-CZ" sz="1200" dirty="0" err="1" smtClean="0"/>
              <a:t>priklady</a:t>
            </a:r>
            <a:r>
              <a:rPr lang="cs-CZ" sz="1200" dirty="0" smtClean="0"/>
              <a:t>/</a:t>
            </a:r>
            <a:r>
              <a:rPr lang="cs-CZ" sz="1200" dirty="0" err="1" smtClean="0"/>
              <a:t>otaznik</a:t>
            </a:r>
            <a:r>
              <a:rPr lang="cs-CZ" sz="1200" dirty="0" smtClean="0"/>
              <a:t>/</a:t>
            </a:r>
            <a:r>
              <a:rPr lang="cs-CZ" sz="1200" dirty="0" err="1" smtClean="0"/>
              <a:t>obrazky</a:t>
            </a:r>
            <a:r>
              <a:rPr lang="cs-CZ" sz="1200" dirty="0" smtClean="0"/>
              <a:t>/</a:t>
            </a:r>
            <a:r>
              <a:rPr lang="cs-CZ" sz="1200" dirty="0" err="1" smtClean="0"/>
              <a:t>otaznik.gif</a:t>
            </a:r>
            <a:r>
              <a:rPr lang="cs-CZ" sz="1200" dirty="0" smtClean="0"/>
              <a:t>&amp;w=114&amp;h=198&amp;</a:t>
            </a:r>
            <a:r>
              <a:rPr lang="cs-CZ" sz="1200" dirty="0" err="1" smtClean="0"/>
              <a:t>ei</a:t>
            </a:r>
            <a:r>
              <a:rPr lang="cs-CZ" sz="1200" dirty="0" smtClean="0"/>
              <a:t>=gw7LUNXPLIHZ0QW3i4D4Cg&amp;zoom=1&amp;</a:t>
            </a:r>
            <a:r>
              <a:rPr lang="cs-CZ" sz="1200" dirty="0" err="1" smtClean="0"/>
              <a:t>iact</a:t>
            </a:r>
            <a:r>
              <a:rPr lang="cs-CZ" sz="1200" dirty="0" smtClean="0"/>
              <a:t>=</a:t>
            </a:r>
            <a:r>
              <a:rPr lang="cs-CZ" sz="1200" dirty="0" err="1" smtClean="0"/>
              <a:t>hc</a:t>
            </a:r>
            <a:r>
              <a:rPr lang="cs-CZ" sz="1200" dirty="0" smtClean="0"/>
              <a:t>&amp;</a:t>
            </a:r>
            <a:r>
              <a:rPr lang="cs-CZ" sz="1200" dirty="0" err="1" smtClean="0"/>
              <a:t>vpx</a:t>
            </a:r>
            <a:r>
              <a:rPr lang="cs-CZ" sz="1200" dirty="0" smtClean="0"/>
              <a:t>=409&amp;</a:t>
            </a:r>
            <a:r>
              <a:rPr lang="cs-CZ" sz="1200" dirty="0" err="1" smtClean="0"/>
              <a:t>vpy</a:t>
            </a:r>
            <a:r>
              <a:rPr lang="cs-CZ" sz="1200" dirty="0" smtClean="0"/>
              <a:t>=150&amp;dur=126&amp;</a:t>
            </a:r>
            <a:r>
              <a:rPr lang="cs-CZ" sz="1200" dirty="0" err="1" smtClean="0"/>
              <a:t>hovh</a:t>
            </a:r>
            <a:r>
              <a:rPr lang="cs-CZ" sz="1200" dirty="0" smtClean="0"/>
              <a:t>=158&amp;</a:t>
            </a:r>
            <a:r>
              <a:rPr lang="cs-CZ" sz="1200" dirty="0" err="1" smtClean="0"/>
              <a:t>hovw</a:t>
            </a:r>
            <a:r>
              <a:rPr lang="cs-CZ" sz="1200" dirty="0" smtClean="0"/>
              <a:t>=91&amp;</a:t>
            </a:r>
            <a:r>
              <a:rPr lang="cs-CZ" sz="1200" dirty="0" err="1" smtClean="0"/>
              <a:t>tx</a:t>
            </a:r>
            <a:r>
              <a:rPr lang="cs-CZ" sz="1200" dirty="0" smtClean="0"/>
              <a:t>=84&amp;ty=133&amp;</a:t>
            </a:r>
            <a:r>
              <a:rPr lang="cs-CZ" sz="1200" dirty="0" err="1" smtClean="0"/>
              <a:t>sig</a:t>
            </a:r>
            <a:r>
              <a:rPr lang="cs-CZ" sz="1200" dirty="0" smtClean="0"/>
              <a:t>=114654242521839938474&amp;</a:t>
            </a:r>
            <a:r>
              <a:rPr lang="cs-CZ" sz="1200" dirty="0" err="1" smtClean="0"/>
              <a:t>page</a:t>
            </a:r>
            <a:r>
              <a:rPr lang="cs-CZ" sz="1200" dirty="0" smtClean="0"/>
              <a:t>=1&amp;</a:t>
            </a:r>
            <a:r>
              <a:rPr lang="cs-CZ" sz="1200" dirty="0" err="1" smtClean="0"/>
              <a:t>tbnh</a:t>
            </a:r>
            <a:r>
              <a:rPr lang="cs-CZ" sz="1200" dirty="0" smtClean="0"/>
              <a:t>=149&amp;</a:t>
            </a:r>
            <a:r>
              <a:rPr lang="cs-CZ" sz="1200" dirty="0" err="1" smtClean="0"/>
              <a:t>tbnw</a:t>
            </a:r>
            <a:r>
              <a:rPr lang="cs-CZ" sz="1200" dirty="0" smtClean="0"/>
              <a:t>=86&amp;start=0&amp;</a:t>
            </a:r>
            <a:r>
              <a:rPr lang="cs-CZ" sz="1200" dirty="0" err="1" smtClean="0"/>
              <a:t>ndsp</a:t>
            </a:r>
            <a:r>
              <a:rPr lang="cs-CZ" sz="1200" dirty="0" smtClean="0"/>
              <a:t>=19&amp;</a:t>
            </a:r>
            <a:r>
              <a:rPr lang="cs-CZ" sz="1200" dirty="0" err="1" smtClean="0"/>
              <a:t>ved</a:t>
            </a:r>
            <a:r>
              <a:rPr lang="cs-CZ" sz="1200" dirty="0" smtClean="0"/>
              <a:t>=1t:429,</a:t>
            </a:r>
            <a:r>
              <a:rPr lang="cs-CZ" sz="1200" dirty="0" smtClean="0">
                <a:hlinkClick r:id="rId9"/>
              </a:rPr>
              <a:t>r:3,s:0,i:94</a:t>
            </a:r>
            <a:endParaRPr lang="cs-CZ" sz="1200" dirty="0" smtClean="0"/>
          </a:p>
          <a:p>
            <a:r>
              <a:rPr lang="cs-CZ" sz="1200" dirty="0" smtClean="0"/>
              <a:t>http://www.</a:t>
            </a:r>
            <a:r>
              <a:rPr lang="cs-CZ" sz="1200" dirty="0" err="1" smtClean="0"/>
              <a:t>google.cz</a:t>
            </a:r>
            <a:r>
              <a:rPr lang="cs-CZ" sz="1200" dirty="0" smtClean="0"/>
              <a:t>/</a:t>
            </a:r>
            <a:r>
              <a:rPr lang="cs-CZ" sz="1200" dirty="0" err="1" smtClean="0"/>
              <a:t>imgres</a:t>
            </a:r>
            <a:r>
              <a:rPr lang="cs-CZ" sz="1200" dirty="0" smtClean="0"/>
              <a:t>?</a:t>
            </a:r>
            <a:r>
              <a:rPr lang="cs-CZ" sz="1200" dirty="0" err="1" smtClean="0"/>
              <a:t>hl</a:t>
            </a:r>
            <a:r>
              <a:rPr lang="cs-CZ" sz="1200" dirty="0" smtClean="0"/>
              <a:t>=</a:t>
            </a:r>
            <a:r>
              <a:rPr lang="cs-CZ" sz="1200" dirty="0" err="1" smtClean="0"/>
              <a:t>cs</a:t>
            </a:r>
            <a:r>
              <a:rPr lang="cs-CZ" sz="1200" dirty="0" smtClean="0"/>
              <a:t>&amp;</a:t>
            </a:r>
            <a:r>
              <a:rPr lang="cs-CZ" sz="1200" dirty="0" err="1" smtClean="0"/>
              <a:t>sa</a:t>
            </a:r>
            <a:r>
              <a:rPr lang="cs-CZ" sz="1200" dirty="0" smtClean="0"/>
              <a:t>=X&amp;</a:t>
            </a:r>
            <a:r>
              <a:rPr lang="cs-CZ" sz="1200" dirty="0" err="1" smtClean="0"/>
              <a:t>tbo</a:t>
            </a:r>
            <a:r>
              <a:rPr lang="cs-CZ" sz="1200" dirty="0" smtClean="0"/>
              <a:t>=d&amp;</a:t>
            </a:r>
            <a:r>
              <a:rPr lang="cs-CZ" sz="1200" dirty="0" err="1" smtClean="0"/>
              <a:t>biw</a:t>
            </a:r>
            <a:r>
              <a:rPr lang="cs-CZ" sz="1200" dirty="0" smtClean="0"/>
              <a:t>=1024&amp;</a:t>
            </a:r>
            <a:r>
              <a:rPr lang="cs-CZ" sz="1200" dirty="0" err="1" smtClean="0"/>
              <a:t>bih</a:t>
            </a:r>
            <a:r>
              <a:rPr lang="cs-CZ" sz="1200" dirty="0" smtClean="0"/>
              <a:t>=638&amp;</a:t>
            </a:r>
            <a:r>
              <a:rPr lang="cs-CZ" sz="1200" dirty="0" err="1" smtClean="0"/>
              <a:t>tbm</a:t>
            </a:r>
            <a:r>
              <a:rPr lang="cs-CZ" sz="1200" dirty="0" smtClean="0"/>
              <a:t>=</a:t>
            </a:r>
            <a:r>
              <a:rPr lang="cs-CZ" sz="1200" dirty="0" err="1" smtClean="0"/>
              <a:t>isch</a:t>
            </a:r>
            <a:r>
              <a:rPr lang="cs-CZ" sz="1200" dirty="0" smtClean="0"/>
              <a:t>&amp;</a:t>
            </a:r>
            <a:r>
              <a:rPr lang="cs-CZ" sz="1200" dirty="0" err="1" smtClean="0"/>
              <a:t>tbnid</a:t>
            </a:r>
            <a:r>
              <a:rPr lang="cs-CZ" sz="1200" dirty="0" smtClean="0"/>
              <a:t>=wIGb9krPZZF1KM:&amp;</a:t>
            </a:r>
            <a:r>
              <a:rPr lang="cs-CZ" sz="1200" dirty="0" err="1" smtClean="0"/>
              <a:t>imgrefurl</a:t>
            </a:r>
            <a:r>
              <a:rPr lang="cs-CZ" sz="1200" dirty="0" smtClean="0"/>
              <a:t>=http://terezkaa014.blog.cz/0910/noty-</a:t>
            </a:r>
            <a:r>
              <a:rPr lang="cs-CZ" sz="1200" dirty="0" err="1" smtClean="0"/>
              <a:t>obrazky</a:t>
            </a:r>
            <a:r>
              <a:rPr lang="cs-CZ" sz="1200" dirty="0" smtClean="0"/>
              <a:t>&amp;</a:t>
            </a:r>
            <a:r>
              <a:rPr lang="cs-CZ" sz="1200" dirty="0" err="1" smtClean="0"/>
              <a:t>docid</a:t>
            </a:r>
            <a:r>
              <a:rPr lang="cs-CZ" sz="1200" dirty="0" smtClean="0"/>
              <a:t>=CYRY3RnPQWwI-M&amp;</a:t>
            </a:r>
            <a:r>
              <a:rPr lang="cs-CZ" sz="1200" dirty="0" err="1" smtClean="0"/>
              <a:t>imgurl</a:t>
            </a:r>
            <a:r>
              <a:rPr lang="cs-CZ" sz="1200" dirty="0" smtClean="0"/>
              <a:t>=http://nd03.jxs.cz/040/823/e23fe680ac_55694365_o2.jpg&amp;w=1024&amp;h=746&amp;</a:t>
            </a:r>
            <a:r>
              <a:rPr lang="cs-CZ" sz="1200" dirty="0" err="1" smtClean="0"/>
              <a:t>ei</a:t>
            </a:r>
            <a:r>
              <a:rPr lang="cs-CZ" sz="1200" dirty="0" smtClean="0"/>
              <a:t>=UQ_LUISMNrGV0QW04YGIBw&amp;zoom=1&amp;</a:t>
            </a:r>
            <a:r>
              <a:rPr lang="cs-CZ" sz="1200" dirty="0" err="1" smtClean="0"/>
              <a:t>iact</a:t>
            </a:r>
            <a:r>
              <a:rPr lang="cs-CZ" sz="1200" dirty="0" smtClean="0"/>
              <a:t>=</a:t>
            </a:r>
            <a:r>
              <a:rPr lang="cs-CZ" sz="1200" dirty="0" err="1" smtClean="0"/>
              <a:t>hc</a:t>
            </a:r>
            <a:r>
              <a:rPr lang="cs-CZ" sz="1200" dirty="0" smtClean="0"/>
              <a:t>&amp;</a:t>
            </a:r>
            <a:r>
              <a:rPr lang="cs-CZ" sz="1200" dirty="0" err="1" smtClean="0"/>
              <a:t>vpx</a:t>
            </a:r>
            <a:r>
              <a:rPr lang="cs-CZ" sz="1200" dirty="0" smtClean="0"/>
              <a:t>=720&amp;</a:t>
            </a:r>
            <a:r>
              <a:rPr lang="cs-CZ" sz="1200" dirty="0" err="1" smtClean="0"/>
              <a:t>vpy</a:t>
            </a:r>
            <a:r>
              <a:rPr lang="cs-CZ" sz="1200" dirty="0" smtClean="0"/>
              <a:t>=134&amp;dur=426&amp;</a:t>
            </a:r>
            <a:r>
              <a:rPr lang="cs-CZ" sz="1200" dirty="0" err="1" smtClean="0"/>
              <a:t>hovh</a:t>
            </a:r>
            <a:r>
              <a:rPr lang="cs-CZ" sz="1200" dirty="0" smtClean="0"/>
              <a:t>=192&amp;</a:t>
            </a:r>
            <a:r>
              <a:rPr lang="cs-CZ" sz="1200" dirty="0" err="1" smtClean="0"/>
              <a:t>hovw</a:t>
            </a:r>
            <a:r>
              <a:rPr lang="cs-CZ" sz="1200" dirty="0" smtClean="0"/>
              <a:t>=263&amp;</a:t>
            </a:r>
            <a:r>
              <a:rPr lang="cs-CZ" sz="1200" dirty="0" err="1" smtClean="0"/>
              <a:t>tx</a:t>
            </a:r>
            <a:r>
              <a:rPr lang="cs-CZ" sz="1200" dirty="0" smtClean="0"/>
              <a:t>=176&amp;ty=141&amp;</a:t>
            </a:r>
            <a:r>
              <a:rPr lang="cs-CZ" sz="1200" dirty="0" err="1" smtClean="0"/>
              <a:t>sig</a:t>
            </a:r>
            <a:r>
              <a:rPr lang="cs-CZ" sz="1200" dirty="0" smtClean="0"/>
              <a:t>=114654242521839938474&amp;</a:t>
            </a:r>
            <a:r>
              <a:rPr lang="cs-CZ" sz="1200" dirty="0" err="1" smtClean="0"/>
              <a:t>page</a:t>
            </a:r>
            <a:r>
              <a:rPr lang="cs-CZ" sz="1200" dirty="0" smtClean="0"/>
              <a:t>=1&amp;</a:t>
            </a:r>
            <a:r>
              <a:rPr lang="cs-CZ" sz="1200" dirty="0" err="1" smtClean="0"/>
              <a:t>tbnh</a:t>
            </a:r>
            <a:r>
              <a:rPr lang="cs-CZ" sz="1200" dirty="0" smtClean="0"/>
              <a:t>=152&amp;</a:t>
            </a:r>
            <a:r>
              <a:rPr lang="cs-CZ" sz="1200" dirty="0" err="1" smtClean="0"/>
              <a:t>tbnw</a:t>
            </a:r>
            <a:r>
              <a:rPr lang="cs-CZ" sz="1200" dirty="0" smtClean="0"/>
              <a:t>=215&amp;start=0&amp;</a:t>
            </a:r>
            <a:r>
              <a:rPr lang="cs-CZ" sz="1200" dirty="0" err="1" smtClean="0"/>
              <a:t>ndsp</a:t>
            </a:r>
            <a:r>
              <a:rPr lang="cs-CZ" sz="1200" dirty="0" smtClean="0"/>
              <a:t>=17&amp;</a:t>
            </a:r>
            <a:r>
              <a:rPr lang="cs-CZ" sz="1200" dirty="0" err="1" smtClean="0"/>
              <a:t>ved</a:t>
            </a:r>
            <a:r>
              <a:rPr lang="cs-CZ" sz="1200" dirty="0" smtClean="0"/>
              <a:t>=1t:429,r:5,s:0,i:100</a:t>
            </a:r>
          </a:p>
          <a:p>
            <a:endParaRPr lang="cs-CZ" sz="1200" dirty="0" smtClean="0"/>
          </a:p>
          <a:p>
            <a:endParaRPr lang="cs-CZ" sz="1200" dirty="0" smtClean="0"/>
          </a:p>
          <a:p>
            <a:endParaRPr lang="cs-CZ" sz="1200" dirty="0" smtClean="0"/>
          </a:p>
          <a:p>
            <a:endParaRPr lang="cs-CZ" sz="1200" dirty="0" smtClean="0"/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28596" y="500042"/>
            <a:ext cx="8286808" cy="5626121"/>
          </a:xfrm>
        </p:spPr>
        <p:txBody>
          <a:bodyPr>
            <a:normAutofit/>
          </a:bodyPr>
          <a:lstStyle/>
          <a:p>
            <a:r>
              <a:rPr lang="en-US" sz="1200" dirty="0" smtClean="0">
                <a:hlinkClick r:id="rId2"/>
              </a:rPr>
              <a:t>http://www.lacedemon.info/images/gallery/crusader.jpg</a:t>
            </a:r>
            <a:r>
              <a:rPr lang="en-US" sz="1200" dirty="0" smtClean="0"/>
              <a:t>:</a:t>
            </a:r>
            <a:endParaRPr lang="cs-CZ" sz="1200" dirty="0" smtClean="0"/>
          </a:p>
          <a:p>
            <a:r>
              <a:rPr lang="cs-CZ" sz="1200" u="sng" dirty="0" smtClean="0">
                <a:hlinkClick r:id="rId3"/>
              </a:rPr>
              <a:t>http://i.</a:t>
            </a:r>
            <a:r>
              <a:rPr lang="cs-CZ" sz="1200" u="sng" dirty="0" err="1" smtClean="0">
                <a:hlinkClick r:id="rId3"/>
              </a:rPr>
              <a:t>idnes.cz</a:t>
            </a:r>
            <a:r>
              <a:rPr lang="cs-CZ" sz="1200" u="sng" dirty="0" smtClean="0">
                <a:hlinkClick r:id="rId3"/>
              </a:rPr>
              <a:t>/12/012/cl6/AHA4079ae_APTOPIX_Kansas_</a:t>
            </a:r>
            <a:r>
              <a:rPr lang="cs-CZ" sz="1200" u="sng" dirty="0" err="1" smtClean="0">
                <a:hlinkClick r:id="rId3"/>
              </a:rPr>
              <a:t>Weather</a:t>
            </a:r>
            <a:r>
              <a:rPr lang="cs-CZ" sz="1200" u="sng" dirty="0" smtClean="0">
                <a:hlinkClick r:id="rId3"/>
              </a:rPr>
              <a:t>_KSC104.jpg</a:t>
            </a:r>
            <a:r>
              <a:rPr lang="cs-CZ" sz="1200" dirty="0" smtClean="0"/>
              <a:t>:</a:t>
            </a:r>
          </a:p>
          <a:p>
            <a:r>
              <a:rPr lang="cs-CZ" sz="1200" dirty="0" smtClean="0"/>
              <a:t> </a:t>
            </a:r>
            <a:r>
              <a:rPr lang="cs-CZ" sz="1200" dirty="0" smtClean="0">
                <a:hlinkClick r:id="rId4"/>
              </a:rPr>
              <a:t>http://cs.wikipedia.org/wiki/Soubor:Rocov2.JPG</a:t>
            </a:r>
            <a:endParaRPr lang="cs-CZ" sz="1200" dirty="0" smtClean="0"/>
          </a:p>
          <a:p>
            <a:r>
              <a:rPr lang="cs-CZ" sz="1200" dirty="0" smtClean="0">
                <a:hlinkClick r:id="rId5"/>
              </a:rPr>
              <a:t>http://img.ihned.cz/attachment.php/120/42824120/98cHUIGjwiD3yR7JertmKnPNTzEuh6fL/otv_r_k_ostr_.jpg</a:t>
            </a:r>
            <a:r>
              <a:rPr lang="cs-CZ" sz="1200" dirty="0" smtClean="0"/>
              <a:t>:</a:t>
            </a:r>
          </a:p>
          <a:p>
            <a:r>
              <a:rPr lang="cs-CZ" sz="1200" dirty="0" smtClean="0">
                <a:hlinkClick r:id="rId6"/>
              </a:rPr>
              <a:t>http://cs.wikipedia.org/wiki/Soubor:Pschestitz_Kirche3.JPG</a:t>
            </a:r>
            <a:endParaRPr lang="cs-CZ" sz="1200" dirty="0" smtClean="0">
              <a:solidFill>
                <a:srgbClr val="92D050"/>
              </a:solidFill>
            </a:endParaRPr>
          </a:p>
          <a:p>
            <a:r>
              <a:rPr lang="cs-CZ" sz="1200" dirty="0" smtClean="0">
                <a:hlinkClick r:id="rId7"/>
              </a:rPr>
              <a:t>http://cs.wikipedia.org/wiki/Soubor:Mikulas_Mala_Strana_Prague_8349.JPG</a:t>
            </a:r>
            <a:endParaRPr lang="cs-CZ" sz="1200" dirty="0" smtClean="0"/>
          </a:p>
          <a:p>
            <a:r>
              <a:rPr lang="cs-CZ" sz="1200" dirty="0" smtClean="0">
                <a:hlinkClick r:id="rId8"/>
              </a:rPr>
              <a:t>http://cs.wikipedia.org/wiki/Soubor:STG_-_entrance.jpg</a:t>
            </a:r>
            <a:endParaRPr lang="cs-CZ" sz="1200" dirty="0" smtClean="0"/>
          </a:p>
          <a:p>
            <a:r>
              <a:rPr lang="cs-CZ" sz="1200" dirty="0" smtClean="0">
                <a:hlinkClick r:id="rId9"/>
              </a:rPr>
              <a:t>http://cs.wikipedia.org/wiki/Soubor:Cerveny_hradek_01.jpg</a:t>
            </a:r>
            <a:endParaRPr lang="cs-CZ" sz="1200" dirty="0" smtClean="0"/>
          </a:p>
          <a:p>
            <a:r>
              <a:rPr lang="cs-CZ" sz="1200" dirty="0" smtClean="0">
                <a:hlinkClick r:id="rId10"/>
              </a:rPr>
              <a:t>http://cs.wikipedia.org/wiki/Soubor:BarokniDum70.jpg</a:t>
            </a:r>
            <a:endParaRPr lang="cs-CZ" sz="1200" dirty="0" smtClean="0"/>
          </a:p>
          <a:p>
            <a:r>
              <a:rPr lang="cs-CZ" sz="1200" dirty="0" smtClean="0">
                <a:hlinkClick r:id="rId11"/>
              </a:rPr>
              <a:t>http://cs.wikipedia.org/wiki/Soubor:Trebon_-_Zlata_Hvezda_-_pruceli_cp._106_a_107.jpg</a:t>
            </a:r>
            <a:endParaRPr lang="cs-CZ" sz="1200" dirty="0" smtClean="0"/>
          </a:p>
          <a:p>
            <a:r>
              <a:rPr lang="cs-CZ" sz="1200" dirty="0" smtClean="0">
                <a:hlinkClick r:id="rId12"/>
              </a:rPr>
              <a:t>http://cs.wikipedia.org/wiki/Soubor:Ceske-Budejovice-town-hall.jpg</a:t>
            </a:r>
            <a:endParaRPr lang="cs-CZ" sz="1200" dirty="0" smtClean="0"/>
          </a:p>
          <a:p>
            <a:r>
              <a:rPr lang="cs-CZ" sz="1200" dirty="0" smtClean="0">
                <a:hlinkClick r:id="rId13"/>
              </a:rPr>
              <a:t>http://cs.wikipedia.org/wiki/Soubor:Z%C3%A1lu%C5%BE%C3%AD_-_selsk%C3%A9_baroko.JPG</a:t>
            </a:r>
            <a:endParaRPr lang="cs-CZ" sz="1200" dirty="0" smtClean="0"/>
          </a:p>
          <a:p>
            <a:r>
              <a:rPr lang="cs-CZ" sz="1200" dirty="0" smtClean="0">
                <a:hlinkClick r:id="rId14"/>
              </a:rPr>
              <a:t>http://www.</a:t>
            </a:r>
            <a:r>
              <a:rPr lang="cs-CZ" sz="1200" dirty="0" err="1" smtClean="0">
                <a:hlinkClick r:id="rId14"/>
              </a:rPr>
              <a:t>webmagazin.cz</a:t>
            </a:r>
            <a:r>
              <a:rPr lang="cs-CZ" sz="1200" dirty="0" smtClean="0">
                <a:hlinkClick r:id="rId14"/>
              </a:rPr>
              <a:t>/index.</a:t>
            </a:r>
            <a:r>
              <a:rPr lang="cs-CZ" sz="1200" dirty="0" err="1" smtClean="0">
                <a:hlinkClick r:id="rId14"/>
              </a:rPr>
              <a:t>php</a:t>
            </a:r>
            <a:r>
              <a:rPr lang="cs-CZ" sz="1200" dirty="0" smtClean="0">
                <a:hlinkClick r:id="rId14"/>
              </a:rPr>
              <a:t>?</a:t>
            </a:r>
            <a:r>
              <a:rPr lang="cs-CZ" sz="1200" dirty="0" err="1" smtClean="0">
                <a:hlinkClick r:id="rId14"/>
              </a:rPr>
              <a:t>stype</a:t>
            </a:r>
            <a:r>
              <a:rPr lang="cs-CZ" sz="1200" dirty="0" smtClean="0">
                <a:hlinkClick r:id="rId14"/>
              </a:rPr>
              <a:t>=</a:t>
            </a:r>
            <a:r>
              <a:rPr lang="cs-CZ" sz="1200" dirty="0" err="1" smtClean="0">
                <a:hlinkClick r:id="rId14"/>
              </a:rPr>
              <a:t>all</a:t>
            </a:r>
            <a:r>
              <a:rPr lang="cs-CZ" sz="1200" dirty="0" smtClean="0">
                <a:hlinkClick r:id="rId14"/>
              </a:rPr>
              <a:t>&amp;id=10718</a:t>
            </a:r>
          </a:p>
          <a:p>
            <a:r>
              <a:rPr lang="cs-CZ" sz="1200" dirty="0" smtClean="0">
                <a:hlinkClick r:id="rId14"/>
              </a:rPr>
              <a:t>http://cs.wikipedia.org/wiki/Soubor:Ecstasy_St_Theresa_SM_della_Vittoria.jpg</a:t>
            </a:r>
            <a:endParaRPr lang="cs-CZ" sz="1200" dirty="0" smtClean="0"/>
          </a:p>
          <a:p>
            <a:r>
              <a:rPr lang="cs-CZ" sz="1200" dirty="0" smtClean="0">
                <a:hlinkClick r:id="rId15"/>
              </a:rPr>
              <a:t>http://cs.wikipedia.org/wiki/Soubor:BerniniAngel03.jpg</a:t>
            </a:r>
            <a:endParaRPr lang="cs-CZ" sz="1200" dirty="0" smtClean="0"/>
          </a:p>
          <a:p>
            <a:r>
              <a:rPr lang="cs-CZ" sz="1200" dirty="0" smtClean="0">
                <a:hlinkClick r:id="rId16"/>
              </a:rPr>
              <a:t>http://cs.wikipedia.org/wiki/Soubor:Maria_column,_Zachari%C3%A1%C5%A1e_z_Hradce_Square,_Tel%C4%8D,_Moravia,_Czech_Republic_-_20060930-02.jpg</a:t>
            </a:r>
            <a:endParaRPr lang="cs-CZ" sz="1200" dirty="0" smtClean="0"/>
          </a:p>
          <a:p>
            <a:r>
              <a:rPr lang="cs-CZ" sz="1200" dirty="0" smtClean="0">
                <a:hlinkClick r:id="rId17"/>
              </a:rPr>
              <a:t>http://cs.wikipedia.org/wiki/Soubor:Venu%C5%A1e_a_Adonis_na_fresce_v_sala_terren%C4%9B_Vrtbovsk%C3%A9_zahrady.JPG</a:t>
            </a:r>
            <a:endParaRPr lang="cs-CZ" sz="1200" dirty="0" smtClean="0"/>
          </a:p>
          <a:p>
            <a:r>
              <a:rPr lang="cs-CZ" sz="1200" dirty="0" smtClean="0"/>
              <a:t>http://www.</a:t>
            </a:r>
            <a:r>
              <a:rPr lang="cs-CZ" sz="1200" dirty="0" err="1" smtClean="0"/>
              <a:t>google.cz</a:t>
            </a:r>
            <a:r>
              <a:rPr lang="cs-CZ" sz="1200" dirty="0" smtClean="0"/>
              <a:t>/</a:t>
            </a:r>
            <a:r>
              <a:rPr lang="cs-CZ" sz="1200" dirty="0" err="1" smtClean="0"/>
              <a:t>imgres</a:t>
            </a:r>
            <a:r>
              <a:rPr lang="cs-CZ" sz="1200" dirty="0" smtClean="0"/>
              <a:t>?</a:t>
            </a:r>
            <a:r>
              <a:rPr lang="cs-CZ" sz="1200" dirty="0" err="1" smtClean="0"/>
              <a:t>num</a:t>
            </a:r>
            <a:r>
              <a:rPr lang="cs-CZ" sz="1200" dirty="0" smtClean="0"/>
              <a:t>=10&amp;</a:t>
            </a:r>
            <a:r>
              <a:rPr lang="cs-CZ" sz="1200" dirty="0" err="1" smtClean="0"/>
              <a:t>hl</a:t>
            </a:r>
            <a:r>
              <a:rPr lang="cs-CZ" sz="1200" dirty="0" smtClean="0"/>
              <a:t>=</a:t>
            </a:r>
            <a:r>
              <a:rPr lang="cs-CZ" sz="1200" dirty="0" err="1" smtClean="0"/>
              <a:t>cs</a:t>
            </a:r>
            <a:r>
              <a:rPr lang="cs-CZ" sz="1200" dirty="0" smtClean="0"/>
              <a:t>&amp;</a:t>
            </a:r>
            <a:r>
              <a:rPr lang="cs-CZ" sz="1200" dirty="0" err="1" smtClean="0"/>
              <a:t>client</a:t>
            </a:r>
            <a:r>
              <a:rPr lang="cs-CZ" sz="1200" dirty="0" smtClean="0"/>
              <a:t>=</a:t>
            </a:r>
            <a:r>
              <a:rPr lang="cs-CZ" sz="1200" dirty="0" err="1" smtClean="0"/>
              <a:t>firefox</a:t>
            </a:r>
            <a:r>
              <a:rPr lang="cs-CZ" sz="1200" dirty="0" smtClean="0"/>
              <a:t>-a&amp;</a:t>
            </a:r>
            <a:r>
              <a:rPr lang="cs-CZ" sz="1200" dirty="0" err="1" smtClean="0"/>
              <a:t>rls</a:t>
            </a:r>
            <a:r>
              <a:rPr lang="cs-CZ" sz="1200" dirty="0" smtClean="0"/>
              <a:t>=</a:t>
            </a:r>
            <a:r>
              <a:rPr lang="cs-CZ" sz="1200" dirty="0" err="1" smtClean="0"/>
              <a:t>org.mozilla</a:t>
            </a:r>
            <a:r>
              <a:rPr lang="cs-CZ" sz="1200" dirty="0" smtClean="0"/>
              <a:t>:</a:t>
            </a:r>
            <a:r>
              <a:rPr lang="cs-CZ" sz="1200" dirty="0" err="1" smtClean="0"/>
              <a:t>cs</a:t>
            </a:r>
            <a:r>
              <a:rPr lang="cs-CZ" sz="1200" dirty="0" smtClean="0"/>
              <a:t>:</a:t>
            </a:r>
            <a:r>
              <a:rPr lang="cs-CZ" sz="1200" dirty="0" err="1" smtClean="0"/>
              <a:t>official</a:t>
            </a:r>
            <a:r>
              <a:rPr lang="cs-CZ" sz="1200" dirty="0" smtClean="0"/>
              <a:t>&amp;</a:t>
            </a:r>
            <a:r>
              <a:rPr lang="cs-CZ" sz="1200" dirty="0" err="1" smtClean="0"/>
              <a:t>biw</a:t>
            </a:r>
            <a:r>
              <a:rPr lang="cs-CZ" sz="1200" dirty="0" smtClean="0"/>
              <a:t>=1024&amp;</a:t>
            </a:r>
            <a:r>
              <a:rPr lang="cs-CZ" sz="1200" dirty="0" err="1" smtClean="0"/>
              <a:t>bih</a:t>
            </a:r>
            <a:r>
              <a:rPr lang="cs-CZ" sz="1200" dirty="0" smtClean="0"/>
              <a:t>=638&amp;</a:t>
            </a:r>
            <a:r>
              <a:rPr lang="cs-CZ" sz="1200" dirty="0" err="1" smtClean="0"/>
              <a:t>tbm</a:t>
            </a:r>
            <a:r>
              <a:rPr lang="cs-CZ" sz="1200" dirty="0" smtClean="0"/>
              <a:t>=</a:t>
            </a:r>
            <a:r>
              <a:rPr lang="cs-CZ" sz="1200" dirty="0" err="1" smtClean="0"/>
              <a:t>isch</a:t>
            </a:r>
            <a:r>
              <a:rPr lang="cs-CZ" sz="1200" dirty="0" smtClean="0"/>
              <a:t>&amp;</a:t>
            </a:r>
            <a:r>
              <a:rPr lang="cs-CZ" sz="1200" dirty="0" err="1" smtClean="0"/>
              <a:t>tbnid</a:t>
            </a:r>
            <a:r>
              <a:rPr lang="cs-CZ" sz="1200" dirty="0" smtClean="0"/>
              <a:t>=b2rNu5PrOX8JRM:&amp;</a:t>
            </a:r>
            <a:r>
              <a:rPr lang="cs-CZ" sz="1200" dirty="0" err="1" smtClean="0"/>
              <a:t>imgrefurl</a:t>
            </a:r>
            <a:r>
              <a:rPr lang="cs-CZ" sz="1200" dirty="0" smtClean="0"/>
              <a:t>=http://emptyeasel.com/2007/10/30/the-baroque-art-movement-artists-and-artwork-of-the-17th-century/&amp;docid=oWxf-zmPAyvFMM&amp;imgurl=http://emptyeasel.com/wp-content/uploads/2007/10/theunionofearthandwaterbyrubens.jpg&amp;w=500&amp;h=619&amp;ei=SFmaUKycD4TJtAb9_YCoCw&amp;zoom=1&amp;iact=hc&amp;vpx=781&amp;vpy=187&amp;dur=3217&amp;hovh=250&amp;hovw=202&amp;tx=146&amp;ty=127&amp;sig=114654242521839938474&amp;sqi=2&amp;page=1&amp;tbnh=147&amp;tbnw=</a:t>
            </a:r>
            <a:r>
              <a:rPr lang="cs-CZ" sz="1200" dirty="0" smtClean="0">
                <a:hlinkClick r:id="rId18" action="ppaction://hlinkfile"/>
              </a:rPr>
              <a:t>120&amp;start=0&amp;ndsp=17&amp;ved=1t:429,r:10,s:0,i:110</a:t>
            </a:r>
            <a:endParaRPr lang="cs-CZ" sz="1200" dirty="0" smtClean="0"/>
          </a:p>
          <a:p>
            <a:endParaRPr lang="cs-CZ" sz="1200" dirty="0" smtClean="0">
              <a:hlinkClick r:id="rId19"/>
            </a:endParaRPr>
          </a:p>
          <a:p>
            <a:endParaRPr lang="cs-CZ" sz="1200" dirty="0" smtClean="0"/>
          </a:p>
          <a:p>
            <a:endParaRPr lang="cs-CZ" sz="1200" dirty="0" smtClean="0"/>
          </a:p>
          <a:p>
            <a:endParaRPr lang="cs-CZ" sz="1200" dirty="0" smtClean="0"/>
          </a:p>
          <a:p>
            <a:endParaRPr lang="cs-CZ" sz="1200" dirty="0" smtClean="0"/>
          </a:p>
          <a:p>
            <a:endParaRPr lang="cs-CZ" sz="1200" dirty="0" smtClean="0"/>
          </a:p>
          <a:p>
            <a:endParaRPr lang="cs-CZ" sz="1200" dirty="0" smtClean="0"/>
          </a:p>
          <a:p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28596" y="357166"/>
            <a:ext cx="8358246" cy="6072230"/>
          </a:xfrm>
        </p:spPr>
        <p:txBody>
          <a:bodyPr>
            <a:normAutofit/>
          </a:bodyPr>
          <a:lstStyle/>
          <a:p>
            <a:r>
              <a:rPr lang="cs-CZ" sz="1200" dirty="0" smtClean="0"/>
              <a:t>http://www.</a:t>
            </a:r>
            <a:r>
              <a:rPr lang="cs-CZ" sz="1200" dirty="0" err="1" smtClean="0"/>
              <a:t>google.cz</a:t>
            </a:r>
            <a:r>
              <a:rPr lang="cs-CZ" sz="1200" dirty="0" smtClean="0"/>
              <a:t>/</a:t>
            </a:r>
            <a:r>
              <a:rPr lang="cs-CZ" sz="1200" dirty="0" err="1" smtClean="0"/>
              <a:t>imgres</a:t>
            </a:r>
            <a:r>
              <a:rPr lang="cs-CZ" sz="1200" dirty="0" smtClean="0"/>
              <a:t>?</a:t>
            </a:r>
            <a:r>
              <a:rPr lang="cs-CZ" sz="1200" dirty="0" err="1" smtClean="0"/>
              <a:t>hl</a:t>
            </a:r>
            <a:r>
              <a:rPr lang="cs-CZ" sz="1200" dirty="0" smtClean="0"/>
              <a:t>=</a:t>
            </a:r>
            <a:r>
              <a:rPr lang="cs-CZ" sz="1200" dirty="0" err="1" smtClean="0"/>
              <a:t>cs</a:t>
            </a:r>
            <a:r>
              <a:rPr lang="cs-CZ" sz="1200" dirty="0" smtClean="0"/>
              <a:t>&amp;</a:t>
            </a:r>
            <a:r>
              <a:rPr lang="cs-CZ" sz="1200" dirty="0" err="1" smtClean="0"/>
              <a:t>sa</a:t>
            </a:r>
            <a:r>
              <a:rPr lang="cs-CZ" sz="1200" dirty="0" smtClean="0"/>
              <a:t>=X&amp;</a:t>
            </a:r>
            <a:r>
              <a:rPr lang="cs-CZ" sz="1200" dirty="0" err="1" smtClean="0"/>
              <a:t>tbo</a:t>
            </a:r>
            <a:r>
              <a:rPr lang="cs-CZ" sz="1200" dirty="0" smtClean="0"/>
              <a:t>=d&amp;</a:t>
            </a:r>
            <a:r>
              <a:rPr lang="cs-CZ" sz="1200" dirty="0" err="1" smtClean="0"/>
              <a:t>biw</a:t>
            </a:r>
            <a:r>
              <a:rPr lang="cs-CZ" sz="1200" dirty="0" smtClean="0"/>
              <a:t>=1024&amp;</a:t>
            </a:r>
            <a:r>
              <a:rPr lang="cs-CZ" sz="1200" dirty="0" err="1" smtClean="0"/>
              <a:t>bih</a:t>
            </a:r>
            <a:r>
              <a:rPr lang="cs-CZ" sz="1200" dirty="0" smtClean="0"/>
              <a:t>=638&amp;</a:t>
            </a:r>
            <a:r>
              <a:rPr lang="cs-CZ" sz="1200" dirty="0" err="1" smtClean="0"/>
              <a:t>tbm</a:t>
            </a:r>
            <a:r>
              <a:rPr lang="cs-CZ" sz="1200" dirty="0" smtClean="0"/>
              <a:t>=</a:t>
            </a:r>
            <a:r>
              <a:rPr lang="cs-CZ" sz="1200" dirty="0" err="1" smtClean="0"/>
              <a:t>isch</a:t>
            </a:r>
            <a:r>
              <a:rPr lang="cs-CZ" sz="1200" dirty="0" smtClean="0"/>
              <a:t>&amp;</a:t>
            </a:r>
            <a:r>
              <a:rPr lang="cs-CZ" sz="1200" dirty="0" err="1" smtClean="0"/>
              <a:t>tbnid</a:t>
            </a:r>
            <a:r>
              <a:rPr lang="cs-CZ" sz="1200" dirty="0" smtClean="0"/>
              <a:t>=Vwfp33YbspB7UM:&amp;</a:t>
            </a:r>
            <a:r>
              <a:rPr lang="cs-CZ" sz="1200" dirty="0" err="1" smtClean="0"/>
              <a:t>imgrefurl</a:t>
            </a:r>
            <a:r>
              <a:rPr lang="cs-CZ" sz="1200" dirty="0" smtClean="0"/>
              <a:t>=http://tonalitynmeter.com/%3Fp%3D4&amp;docid=oLJb74UUFBdrXM&amp;imgurl=http://tonalitynmeter.com/wp-content/uploads/2012/09/Bach-Pic.jpg&amp;w=2625&amp;h=3646&amp;ei=wA_LUMD_FYeTswbU7oG4DQ&amp;zoom=1&amp;iact=rc&amp;dur=822&amp;sig=114654242521839938474&amp;page=2&amp;tbnh=137&amp;tbnw=108&amp;start=23&amp;ndsp=30&amp;ved=1t:429,r:29,s:0,i:194&amp;tx=62&amp;ty=70</a:t>
            </a:r>
          </a:p>
          <a:p>
            <a:r>
              <a:rPr lang="cs-CZ" sz="1200" dirty="0" smtClean="0"/>
              <a:t>http://www.</a:t>
            </a:r>
            <a:r>
              <a:rPr lang="cs-CZ" sz="1200" dirty="0" err="1" smtClean="0"/>
              <a:t>google.cz</a:t>
            </a:r>
            <a:r>
              <a:rPr lang="cs-CZ" sz="1200" dirty="0" smtClean="0"/>
              <a:t>/</a:t>
            </a:r>
            <a:r>
              <a:rPr lang="cs-CZ" sz="1200" dirty="0" err="1" smtClean="0"/>
              <a:t>imgres</a:t>
            </a:r>
            <a:r>
              <a:rPr lang="cs-CZ" sz="1200" dirty="0" smtClean="0"/>
              <a:t>?</a:t>
            </a:r>
            <a:r>
              <a:rPr lang="cs-CZ" sz="1200" dirty="0" err="1" smtClean="0"/>
              <a:t>hl</a:t>
            </a:r>
            <a:r>
              <a:rPr lang="cs-CZ" sz="1200" dirty="0" smtClean="0"/>
              <a:t>=</a:t>
            </a:r>
            <a:r>
              <a:rPr lang="cs-CZ" sz="1200" dirty="0" err="1" smtClean="0"/>
              <a:t>cs</a:t>
            </a:r>
            <a:r>
              <a:rPr lang="cs-CZ" sz="1200" dirty="0" smtClean="0"/>
              <a:t>&amp;</a:t>
            </a:r>
            <a:r>
              <a:rPr lang="cs-CZ" sz="1200" dirty="0" err="1" smtClean="0"/>
              <a:t>tbo</a:t>
            </a:r>
            <a:r>
              <a:rPr lang="cs-CZ" sz="1200" dirty="0" smtClean="0"/>
              <a:t>=d&amp;</a:t>
            </a:r>
            <a:r>
              <a:rPr lang="cs-CZ" sz="1200" dirty="0" err="1" smtClean="0"/>
              <a:t>biw</a:t>
            </a:r>
            <a:r>
              <a:rPr lang="cs-CZ" sz="1200" dirty="0" smtClean="0"/>
              <a:t>=1024&amp;</a:t>
            </a:r>
            <a:r>
              <a:rPr lang="cs-CZ" sz="1200" dirty="0" err="1" smtClean="0"/>
              <a:t>bih</a:t>
            </a:r>
            <a:r>
              <a:rPr lang="cs-CZ" sz="1200" dirty="0" smtClean="0"/>
              <a:t>=638&amp;</a:t>
            </a:r>
            <a:r>
              <a:rPr lang="cs-CZ" sz="1200" dirty="0" err="1" smtClean="0"/>
              <a:t>tbm</a:t>
            </a:r>
            <a:r>
              <a:rPr lang="cs-CZ" sz="1200" dirty="0" smtClean="0"/>
              <a:t>=</a:t>
            </a:r>
            <a:r>
              <a:rPr lang="cs-CZ" sz="1200" dirty="0" err="1" smtClean="0"/>
              <a:t>isch</a:t>
            </a:r>
            <a:r>
              <a:rPr lang="cs-CZ" sz="1200" dirty="0" smtClean="0"/>
              <a:t>&amp;</a:t>
            </a:r>
            <a:r>
              <a:rPr lang="cs-CZ" sz="1200" dirty="0" err="1" smtClean="0"/>
              <a:t>tbnid</a:t>
            </a:r>
            <a:r>
              <a:rPr lang="cs-CZ" sz="1200" dirty="0" smtClean="0"/>
              <a:t>=fnTgndkx9jSw7M:&amp;</a:t>
            </a:r>
            <a:r>
              <a:rPr lang="cs-CZ" sz="1200" dirty="0" err="1" smtClean="0"/>
              <a:t>imgrefurl</a:t>
            </a:r>
            <a:r>
              <a:rPr lang="cs-CZ" sz="1200" dirty="0" smtClean="0"/>
              <a:t>=http://volby2008.kr-</a:t>
            </a:r>
            <a:r>
              <a:rPr lang="cs-CZ" sz="1200" dirty="0" err="1" smtClean="0"/>
              <a:t>stredocesky.cz</a:t>
            </a:r>
            <a:r>
              <a:rPr lang="cs-CZ" sz="1200" dirty="0" smtClean="0"/>
              <a:t>/</a:t>
            </a:r>
            <a:r>
              <a:rPr lang="cs-CZ" sz="1200" dirty="0" err="1" smtClean="0"/>
              <a:t>article.asp</a:t>
            </a:r>
            <a:r>
              <a:rPr lang="cs-CZ" sz="1200" dirty="0" smtClean="0"/>
              <a:t>%3Fthema%3D1934%26item%3D35322&amp;</a:t>
            </a:r>
            <a:r>
              <a:rPr lang="cs-CZ" sz="1200" dirty="0" err="1" smtClean="0"/>
              <a:t>docid</a:t>
            </a:r>
            <a:r>
              <a:rPr lang="cs-CZ" sz="1200" dirty="0" smtClean="0"/>
              <a:t>=7GpbyCeXVmHHVM&amp;</a:t>
            </a:r>
            <a:r>
              <a:rPr lang="cs-CZ" sz="1200" dirty="0" err="1" smtClean="0"/>
              <a:t>imgurl</a:t>
            </a:r>
            <a:r>
              <a:rPr lang="cs-CZ" sz="1200" dirty="0" smtClean="0"/>
              <a:t>=http://volby2008.kr-</a:t>
            </a:r>
            <a:r>
              <a:rPr lang="cs-CZ" sz="1200" dirty="0" err="1" smtClean="0"/>
              <a:t>stredocesky.cz</a:t>
            </a:r>
            <a:r>
              <a:rPr lang="cs-CZ" sz="1200" dirty="0" smtClean="0"/>
              <a:t>/data2/dep_22/Svata_hora_</a:t>
            </a:r>
            <a:r>
              <a:rPr lang="cs-CZ" sz="1200" dirty="0" err="1" smtClean="0"/>
              <a:t>Pribram</a:t>
            </a:r>
            <a:r>
              <a:rPr lang="cs-CZ" sz="1200" dirty="0" smtClean="0"/>
              <a:t>_JPG.JPG&amp;w=2000&amp;h=1388&amp;</a:t>
            </a:r>
            <a:r>
              <a:rPr lang="cs-CZ" sz="1200" dirty="0" err="1" smtClean="0"/>
              <a:t>ei</a:t>
            </a:r>
            <a:r>
              <a:rPr lang="cs-CZ" sz="1200" dirty="0" smtClean="0"/>
              <a:t>=</a:t>
            </a:r>
            <a:r>
              <a:rPr lang="cs-CZ" sz="1200" dirty="0" err="1" smtClean="0"/>
              <a:t>WBDLUJTmLojXtAabnICICw</a:t>
            </a:r>
            <a:r>
              <a:rPr lang="cs-CZ" sz="1200" dirty="0" smtClean="0"/>
              <a:t>&amp;zoom=1&amp;</a:t>
            </a:r>
            <a:r>
              <a:rPr lang="cs-CZ" sz="1200" dirty="0" err="1" smtClean="0"/>
              <a:t>iact</a:t>
            </a:r>
            <a:r>
              <a:rPr lang="cs-CZ" sz="1200" dirty="0" smtClean="0"/>
              <a:t>=</a:t>
            </a:r>
            <a:r>
              <a:rPr lang="cs-CZ" sz="1200" dirty="0" err="1" smtClean="0"/>
              <a:t>rc</a:t>
            </a:r>
            <a:r>
              <a:rPr lang="cs-CZ" sz="1200" dirty="0" smtClean="0"/>
              <a:t>&amp;dur=400&amp;</a:t>
            </a:r>
            <a:r>
              <a:rPr lang="cs-CZ" sz="1200" dirty="0" err="1" smtClean="0"/>
              <a:t>sig</a:t>
            </a:r>
            <a:r>
              <a:rPr lang="cs-CZ" sz="1200" dirty="0" smtClean="0"/>
              <a:t>=114654242521839938474&amp;</a:t>
            </a:r>
            <a:r>
              <a:rPr lang="cs-CZ" sz="1200" dirty="0" err="1" smtClean="0"/>
              <a:t>page</a:t>
            </a:r>
            <a:r>
              <a:rPr lang="cs-CZ" sz="1200" dirty="0" smtClean="0"/>
              <a:t>=1&amp;</a:t>
            </a:r>
            <a:r>
              <a:rPr lang="cs-CZ" sz="1200" dirty="0" err="1" smtClean="0"/>
              <a:t>tbnh</a:t>
            </a:r>
            <a:r>
              <a:rPr lang="cs-CZ" sz="1200" dirty="0" smtClean="0"/>
              <a:t>=138&amp;</a:t>
            </a:r>
            <a:r>
              <a:rPr lang="cs-CZ" sz="1200" dirty="0" err="1" smtClean="0"/>
              <a:t>tbnw</a:t>
            </a:r>
            <a:r>
              <a:rPr lang="cs-CZ" sz="1200" dirty="0" smtClean="0"/>
              <a:t>=190&amp;start=0&amp;</a:t>
            </a:r>
            <a:r>
              <a:rPr lang="cs-CZ" sz="1200" dirty="0" err="1" smtClean="0"/>
              <a:t>ndsp</a:t>
            </a:r>
            <a:r>
              <a:rPr lang="cs-CZ" sz="1200" dirty="0" smtClean="0"/>
              <a:t>=15&amp;</a:t>
            </a:r>
            <a:r>
              <a:rPr lang="cs-CZ" sz="1200" dirty="0" err="1" smtClean="0"/>
              <a:t>ved</a:t>
            </a:r>
            <a:r>
              <a:rPr lang="cs-CZ" sz="1200" dirty="0" smtClean="0"/>
              <a:t>=1t:429,r:0,s:0,i:99&amp;</a:t>
            </a:r>
            <a:r>
              <a:rPr lang="cs-CZ" sz="1200" dirty="0" err="1" smtClean="0"/>
              <a:t>tx</a:t>
            </a:r>
            <a:r>
              <a:rPr lang="cs-CZ" sz="1200" dirty="0" smtClean="0"/>
              <a:t>=74&amp;ty=104</a:t>
            </a:r>
          </a:p>
          <a:p>
            <a:r>
              <a:rPr lang="cs-CZ" sz="1200" dirty="0" smtClean="0"/>
              <a:t>http://www.</a:t>
            </a:r>
            <a:r>
              <a:rPr lang="cs-CZ" sz="1200" dirty="0" err="1" smtClean="0"/>
              <a:t>google.cz</a:t>
            </a:r>
            <a:r>
              <a:rPr lang="cs-CZ" sz="1200" dirty="0" smtClean="0"/>
              <a:t>/</a:t>
            </a:r>
            <a:r>
              <a:rPr lang="cs-CZ" sz="1200" dirty="0" err="1" smtClean="0"/>
              <a:t>imgres</a:t>
            </a:r>
            <a:r>
              <a:rPr lang="cs-CZ" sz="1200" dirty="0" smtClean="0"/>
              <a:t>?</a:t>
            </a:r>
            <a:r>
              <a:rPr lang="cs-CZ" sz="1200" dirty="0" err="1" smtClean="0"/>
              <a:t>hl</a:t>
            </a:r>
            <a:r>
              <a:rPr lang="cs-CZ" sz="1200" dirty="0" smtClean="0"/>
              <a:t>=</a:t>
            </a:r>
            <a:r>
              <a:rPr lang="cs-CZ" sz="1200" dirty="0" err="1" smtClean="0"/>
              <a:t>cs</a:t>
            </a:r>
            <a:r>
              <a:rPr lang="cs-CZ" sz="1200" dirty="0" smtClean="0"/>
              <a:t>&amp;</a:t>
            </a:r>
            <a:r>
              <a:rPr lang="cs-CZ" sz="1200" dirty="0" err="1" smtClean="0"/>
              <a:t>tbo</a:t>
            </a:r>
            <a:r>
              <a:rPr lang="cs-CZ" sz="1200" dirty="0" smtClean="0"/>
              <a:t>=d&amp;</a:t>
            </a:r>
            <a:r>
              <a:rPr lang="cs-CZ" sz="1200" dirty="0" err="1" smtClean="0"/>
              <a:t>biw</a:t>
            </a:r>
            <a:r>
              <a:rPr lang="cs-CZ" sz="1200" dirty="0" smtClean="0"/>
              <a:t>=1024&amp;</a:t>
            </a:r>
            <a:r>
              <a:rPr lang="cs-CZ" sz="1200" dirty="0" err="1" smtClean="0"/>
              <a:t>bih</a:t>
            </a:r>
            <a:r>
              <a:rPr lang="cs-CZ" sz="1200" dirty="0" smtClean="0"/>
              <a:t>=638&amp;</a:t>
            </a:r>
            <a:r>
              <a:rPr lang="cs-CZ" sz="1200" dirty="0" err="1" smtClean="0"/>
              <a:t>tbm</a:t>
            </a:r>
            <a:r>
              <a:rPr lang="cs-CZ" sz="1200" dirty="0" smtClean="0"/>
              <a:t>=</a:t>
            </a:r>
            <a:r>
              <a:rPr lang="cs-CZ" sz="1200" dirty="0" err="1" smtClean="0"/>
              <a:t>isch</a:t>
            </a:r>
            <a:r>
              <a:rPr lang="cs-CZ" sz="1200" dirty="0" smtClean="0"/>
              <a:t>&amp;</a:t>
            </a:r>
            <a:r>
              <a:rPr lang="cs-CZ" sz="1200" dirty="0" err="1" smtClean="0"/>
              <a:t>tbnid</a:t>
            </a:r>
            <a:r>
              <a:rPr lang="cs-CZ" sz="1200" dirty="0" smtClean="0"/>
              <a:t>=vJmGhR9-</a:t>
            </a:r>
            <a:r>
              <a:rPr lang="cs-CZ" sz="1200" dirty="0" err="1" smtClean="0"/>
              <a:t>aCFMQM</a:t>
            </a:r>
            <a:r>
              <a:rPr lang="cs-CZ" sz="1200" dirty="0" smtClean="0"/>
              <a:t>:&amp;</a:t>
            </a:r>
            <a:r>
              <a:rPr lang="cs-CZ" sz="1200" dirty="0" err="1" smtClean="0"/>
              <a:t>imgrefurl</a:t>
            </a:r>
            <a:r>
              <a:rPr lang="cs-CZ" sz="1200" dirty="0" smtClean="0"/>
              <a:t>=http://karolina10.blog.cz/galerie/animace-</a:t>
            </a:r>
            <a:r>
              <a:rPr lang="cs-CZ" sz="1200" dirty="0" err="1" smtClean="0"/>
              <a:t>zvirat</a:t>
            </a:r>
            <a:r>
              <a:rPr lang="cs-CZ" sz="1200" dirty="0" smtClean="0"/>
              <a:t>/</a:t>
            </a:r>
            <a:r>
              <a:rPr lang="cs-CZ" sz="1200" dirty="0" err="1" smtClean="0"/>
              <a:t>obrazek</a:t>
            </a:r>
            <a:r>
              <a:rPr lang="cs-CZ" sz="1200" dirty="0" smtClean="0"/>
              <a:t>/39065763&amp;</a:t>
            </a:r>
            <a:r>
              <a:rPr lang="cs-CZ" sz="1200" dirty="0" err="1" smtClean="0"/>
              <a:t>docid</a:t>
            </a:r>
            <a:r>
              <a:rPr lang="cs-CZ" sz="1200" dirty="0" smtClean="0"/>
              <a:t>=bKh0fP6hQVKmJM&amp;</a:t>
            </a:r>
            <a:r>
              <a:rPr lang="cs-CZ" sz="1200" dirty="0" err="1" smtClean="0"/>
              <a:t>imgurl</a:t>
            </a:r>
            <a:r>
              <a:rPr lang="cs-CZ" sz="1200" dirty="0" smtClean="0"/>
              <a:t>=http://nd01.jxs.cz/287/499/54028c3fa6_39065763_u.</a:t>
            </a:r>
            <a:r>
              <a:rPr lang="cs-CZ" sz="1200" dirty="0" err="1" smtClean="0"/>
              <a:t>gif</a:t>
            </a:r>
            <a:r>
              <a:rPr lang="cs-CZ" sz="1200" dirty="0" smtClean="0"/>
              <a:t>&amp;w=350&amp;h=195&amp;</a:t>
            </a:r>
            <a:r>
              <a:rPr lang="cs-CZ" sz="1200" dirty="0" err="1" smtClean="0"/>
              <a:t>ei</a:t>
            </a:r>
            <a:r>
              <a:rPr lang="cs-CZ" sz="1200" dirty="0" smtClean="0"/>
              <a:t>=qhDLUNy3B8nesgaC4oDADQ&amp;zoom=1&amp;</a:t>
            </a:r>
            <a:r>
              <a:rPr lang="cs-CZ" sz="1200" dirty="0" err="1" smtClean="0"/>
              <a:t>iact</a:t>
            </a:r>
            <a:r>
              <a:rPr lang="cs-CZ" sz="1200" dirty="0" smtClean="0"/>
              <a:t>=</a:t>
            </a:r>
            <a:r>
              <a:rPr lang="cs-CZ" sz="1200" dirty="0" err="1" smtClean="0"/>
              <a:t>rc</a:t>
            </a:r>
            <a:r>
              <a:rPr lang="cs-CZ" sz="1200" dirty="0" smtClean="0"/>
              <a:t>&amp;dur=389&amp;</a:t>
            </a:r>
            <a:r>
              <a:rPr lang="cs-CZ" sz="1200" dirty="0" err="1" smtClean="0"/>
              <a:t>sig</a:t>
            </a:r>
            <a:r>
              <a:rPr lang="cs-CZ" sz="1200" dirty="0" smtClean="0"/>
              <a:t>=114654242521839938474&amp;</a:t>
            </a:r>
            <a:r>
              <a:rPr lang="cs-CZ" sz="1200" dirty="0" err="1" smtClean="0"/>
              <a:t>page</a:t>
            </a:r>
            <a:r>
              <a:rPr lang="cs-CZ" sz="1200" dirty="0" smtClean="0"/>
              <a:t>=2&amp;</a:t>
            </a:r>
            <a:r>
              <a:rPr lang="cs-CZ" sz="1200" dirty="0" err="1" smtClean="0"/>
              <a:t>tbnh</a:t>
            </a:r>
            <a:r>
              <a:rPr lang="cs-CZ" sz="1200" dirty="0" smtClean="0"/>
              <a:t>=141&amp;</a:t>
            </a:r>
            <a:r>
              <a:rPr lang="cs-CZ" sz="1200" dirty="0" err="1" smtClean="0"/>
              <a:t>tbnw</a:t>
            </a:r>
            <a:r>
              <a:rPr lang="cs-CZ" sz="1200" dirty="0" smtClean="0"/>
              <a:t>=253&amp;start=20&amp;</a:t>
            </a:r>
            <a:r>
              <a:rPr lang="cs-CZ" sz="1200" dirty="0" err="1" smtClean="0"/>
              <a:t>ndsp</a:t>
            </a:r>
            <a:r>
              <a:rPr lang="cs-CZ" sz="1200" dirty="0" smtClean="0"/>
              <a:t>=24&amp;</a:t>
            </a:r>
            <a:r>
              <a:rPr lang="cs-CZ" sz="1200" dirty="0" err="1" smtClean="0"/>
              <a:t>ved</a:t>
            </a:r>
            <a:r>
              <a:rPr lang="cs-CZ" sz="1200" dirty="0" smtClean="0"/>
              <a:t>=1t:429,r:33,s:0,i:215&amp;</a:t>
            </a:r>
            <a:r>
              <a:rPr lang="cs-CZ" sz="1200" dirty="0" err="1" smtClean="0"/>
              <a:t>tx</a:t>
            </a:r>
            <a:r>
              <a:rPr lang="cs-CZ" sz="1200" dirty="0" smtClean="0"/>
              <a:t>=178&amp;ty=107</a:t>
            </a:r>
          </a:p>
          <a:p>
            <a:endParaRPr lang="cs-CZ" sz="1200" dirty="0" smtClean="0"/>
          </a:p>
          <a:p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nd01.jxs.cz/287/499/54028c3fa6_39065763_u.gif">
            <a:hlinkClick r:id="" action="ppaction://hlinkshowjump?jump=lastslideviewed" highlightClick="1"/>
          </p:cNvPr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000240"/>
            <a:ext cx="4500594" cy="2507475"/>
          </a:xfrm>
          <a:prstGeom prst="rect">
            <a:avLst/>
          </a:prstGeom>
          <a:noFill/>
        </p:spPr>
      </p:pic>
      <p:sp>
        <p:nvSpPr>
          <p:cNvPr id="3" name="TextovéPole 2">
            <a:hlinkClick r:id="" action="ppaction://hlinkshowjump?jump=lastslideviewed" highlightClick="1"/>
          </p:cNvPr>
          <p:cNvSpPr txBox="1"/>
          <p:nvPr/>
        </p:nvSpPr>
        <p:spPr>
          <a:xfrm>
            <a:off x="4714876" y="3214686"/>
            <a:ext cx="24540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 smtClean="0"/>
              <a:t>Špatně !!!</a:t>
            </a:r>
            <a:endParaRPr lang="cs-CZ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571472" y="500042"/>
            <a:ext cx="8072494" cy="5626121"/>
          </a:xfrm>
        </p:spPr>
        <p:txBody>
          <a:bodyPr/>
          <a:lstStyle/>
          <a:p>
            <a:pPr algn="ctr">
              <a:buNone/>
            </a:pPr>
            <a:r>
              <a:rPr lang="cs-CZ" dirty="0" smtClean="0"/>
              <a:t>Po Bílé hoře (1620) začalo období nadvlády katolického vyznání. Byla vydána nařízení o zákazu vyznávání jiného vyznání.</a:t>
            </a:r>
          </a:p>
          <a:p>
            <a:endParaRPr lang="cs-CZ" dirty="0"/>
          </a:p>
        </p:txBody>
      </p:sp>
      <p:pic>
        <p:nvPicPr>
          <p:cNvPr id="4" name="il_fi" descr="http://i.idnes.cz/12/012/cl6/AHA4079ae_APTOPIX_Kansas_Weather_KSC10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428868"/>
            <a:ext cx="6500858" cy="344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642910" y="428604"/>
            <a:ext cx="7586690" cy="5697559"/>
          </a:xfrm>
        </p:spPr>
        <p:txBody>
          <a:bodyPr/>
          <a:lstStyle/>
          <a:p>
            <a:pPr algn="ctr">
              <a:buNone/>
            </a:pPr>
            <a:r>
              <a:rPr lang="cs-CZ" dirty="0" smtClean="0"/>
              <a:t>Prosazování katolické víry napomáhal nový umělecký sloh BAROKO. Snažilo se působit na city lidí přes náboženská témata.</a:t>
            </a:r>
          </a:p>
          <a:p>
            <a:endParaRPr lang="cs-CZ" dirty="0"/>
          </a:p>
        </p:txBody>
      </p:sp>
      <p:pic>
        <p:nvPicPr>
          <p:cNvPr id="23554" name="Picture 2" descr="Soubor:Rocov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000240"/>
            <a:ext cx="7000924" cy="4571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BAROKNÍ STAVITELSTVÍ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429288"/>
          </a:xfrm>
        </p:spPr>
        <p:txBody>
          <a:bodyPr/>
          <a:lstStyle/>
          <a:p>
            <a:pPr algn="ctr">
              <a:buNone/>
            </a:pPr>
            <a:r>
              <a:rPr lang="cs-CZ" dirty="0" smtClean="0"/>
              <a:t>Stavěly se především církevní stavby – kaple </a:t>
            </a:r>
          </a:p>
          <a:p>
            <a:endParaRPr lang="cs-CZ" dirty="0"/>
          </a:p>
        </p:txBody>
      </p:sp>
      <p:pic>
        <p:nvPicPr>
          <p:cNvPr id="4" name="Picture 2" descr="http://img.ihned.cz/attachment.php/120/42824120/98cHUIGjwiD3yR7JertmKnPNTzEuh6fL/otv_r_k_ostr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285992"/>
            <a:ext cx="5357818" cy="3219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500034" y="428604"/>
            <a:ext cx="7729566" cy="5697559"/>
          </a:xfrm>
        </p:spPr>
        <p:txBody>
          <a:bodyPr/>
          <a:lstStyle/>
          <a:p>
            <a:pPr algn="ctr">
              <a:buNone/>
            </a:pPr>
            <a:r>
              <a:rPr lang="cs-CZ" dirty="0" smtClean="0"/>
              <a:t>kostely </a:t>
            </a:r>
            <a:endParaRPr lang="cs-CZ" dirty="0"/>
          </a:p>
        </p:txBody>
      </p:sp>
      <p:pic>
        <p:nvPicPr>
          <p:cNvPr id="16388" name="Picture 4" descr="Soubor:Pschestitz Kirch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142984"/>
            <a:ext cx="7620000" cy="5072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dnadpis 6"/>
          <p:cNvSpPr>
            <a:spLocks noGrp="1"/>
          </p:cNvSpPr>
          <p:nvPr>
            <p:ph type="subTitle" idx="4294967295"/>
          </p:nvPr>
        </p:nvSpPr>
        <p:spPr>
          <a:xfrm>
            <a:off x="500034" y="642918"/>
            <a:ext cx="8143932" cy="4995882"/>
          </a:xfrm>
        </p:spPr>
        <p:txBody>
          <a:bodyPr/>
          <a:lstStyle/>
          <a:p>
            <a:pPr algn="ctr">
              <a:buNone/>
            </a:pPr>
            <a:r>
              <a:rPr lang="cs-CZ" dirty="0" smtClean="0"/>
              <a:t>chrámy</a:t>
            </a:r>
            <a:endParaRPr lang="cs-CZ" dirty="0"/>
          </a:p>
        </p:txBody>
      </p:sp>
      <p:pic>
        <p:nvPicPr>
          <p:cNvPr id="15364" name="Picture 4" descr="Soubor:Mikulas Mala Strana Prague 83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428736"/>
            <a:ext cx="7620000" cy="49815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642910" y="642918"/>
            <a:ext cx="7586690" cy="5483245"/>
          </a:xfrm>
        </p:spPr>
        <p:txBody>
          <a:bodyPr/>
          <a:lstStyle/>
          <a:p>
            <a:pPr algn="ctr">
              <a:buNone/>
            </a:pPr>
            <a:r>
              <a:rPr lang="cs-CZ" dirty="0" smtClean="0"/>
              <a:t>kláštery</a:t>
            </a:r>
            <a:endParaRPr lang="cs-CZ" dirty="0"/>
          </a:p>
        </p:txBody>
      </p:sp>
      <p:pic>
        <p:nvPicPr>
          <p:cNvPr id="14338" name="Picture 2" descr="Soubor:STG - entra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428736"/>
            <a:ext cx="7620000" cy="5214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522</Words>
  <Application>Microsoft Office PowerPoint</Application>
  <PresentationFormat>Předvádění na obrazovce (4:3)</PresentationFormat>
  <Paragraphs>105</Paragraphs>
  <Slides>34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5" baseType="lpstr">
      <vt:lpstr>Motiv sady Office</vt:lpstr>
      <vt:lpstr>Snímek 1</vt:lpstr>
      <vt:lpstr>BAROKO</vt:lpstr>
      <vt:lpstr>Snímek 3</vt:lpstr>
      <vt:lpstr>Snímek 4</vt:lpstr>
      <vt:lpstr>Snímek 5</vt:lpstr>
      <vt:lpstr>BAROKNÍ STAVITELSTVÍ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OTÁZKY</vt:lpstr>
      <vt:lpstr>Snímek 26</vt:lpstr>
      <vt:lpstr>Snímek 27</vt:lpstr>
      <vt:lpstr>Snímek 28</vt:lpstr>
      <vt:lpstr>Snímek 29</vt:lpstr>
      <vt:lpstr>Snímek 30</vt:lpstr>
      <vt:lpstr>Snímek 31</vt:lpstr>
      <vt:lpstr>Snímek 32</vt:lpstr>
      <vt:lpstr>Snímek 33</vt:lpstr>
      <vt:lpstr>Snímek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cp:lastModifiedBy>Rodina</cp:lastModifiedBy>
  <cp:revision>4</cp:revision>
  <dcterms:created xsi:type="dcterms:W3CDTF">2012-09-30T18:46:48Z</dcterms:created>
  <dcterms:modified xsi:type="dcterms:W3CDTF">2013-01-21T20:57:53Z</dcterms:modified>
</cp:coreProperties>
</file>