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7" r:id="rId2"/>
    <p:sldId id="256" r:id="rId3"/>
    <p:sldId id="259" r:id="rId4"/>
    <p:sldId id="260" r:id="rId5"/>
    <p:sldId id="261" r:id="rId6"/>
    <p:sldId id="262" r:id="rId7"/>
    <p:sldId id="272" r:id="rId8"/>
    <p:sldId id="273" r:id="rId9"/>
    <p:sldId id="274" r:id="rId10"/>
    <p:sldId id="275" r:id="rId11"/>
    <p:sldId id="263" r:id="rId12"/>
    <p:sldId id="276" r:id="rId13"/>
    <p:sldId id="264" r:id="rId14"/>
    <p:sldId id="265" r:id="rId15"/>
    <p:sldId id="266" r:id="rId16"/>
    <p:sldId id="277" r:id="rId17"/>
    <p:sldId id="278" r:id="rId18"/>
    <p:sldId id="279" r:id="rId19"/>
    <p:sldId id="280" r:id="rId20"/>
    <p:sldId id="281" r:id="rId21"/>
    <p:sldId id="293" r:id="rId22"/>
    <p:sldId id="289" r:id="rId23"/>
    <p:sldId id="290" r:id="rId24"/>
    <p:sldId id="284" r:id="rId25"/>
    <p:sldId id="288" r:id="rId26"/>
    <p:sldId id="294" r:id="rId27"/>
    <p:sldId id="295" r:id="rId28"/>
    <p:sldId id="296" r:id="rId29"/>
    <p:sldId id="291" r:id="rId3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63" autoAdjust="0"/>
    <p:restoredTop sz="94660"/>
  </p:normalViewPr>
  <p:slideViewPr>
    <p:cSldViewPr>
      <p:cViewPr varScale="1">
        <p:scale>
          <a:sx n="69" d="100"/>
          <a:sy n="69" d="100"/>
        </p:scale>
        <p:origin x="143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999F6-C28B-429E-BB9C-9BD1E3C3BB0F}" type="datetimeFigureOut">
              <a:rPr lang="cs-CZ" smtClean="0"/>
              <a:pPr/>
              <a:t>10.11.2020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00940-1F0B-415E-A5B1-8E46F2F4032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999F6-C28B-429E-BB9C-9BD1E3C3BB0F}" type="datetimeFigureOut">
              <a:rPr lang="cs-CZ" smtClean="0"/>
              <a:pPr/>
              <a:t>10.11.2020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00940-1F0B-415E-A5B1-8E46F2F4032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999F6-C28B-429E-BB9C-9BD1E3C3BB0F}" type="datetimeFigureOut">
              <a:rPr lang="cs-CZ" smtClean="0"/>
              <a:pPr/>
              <a:t>10.11.2020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00940-1F0B-415E-A5B1-8E46F2F4032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999F6-C28B-429E-BB9C-9BD1E3C3BB0F}" type="datetimeFigureOut">
              <a:rPr lang="cs-CZ" smtClean="0"/>
              <a:pPr/>
              <a:t>10.11.2020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00940-1F0B-415E-A5B1-8E46F2F4032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999F6-C28B-429E-BB9C-9BD1E3C3BB0F}" type="datetimeFigureOut">
              <a:rPr lang="cs-CZ" smtClean="0"/>
              <a:pPr/>
              <a:t>10.11.2020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00940-1F0B-415E-A5B1-8E46F2F4032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999F6-C28B-429E-BB9C-9BD1E3C3BB0F}" type="datetimeFigureOut">
              <a:rPr lang="cs-CZ" smtClean="0"/>
              <a:pPr/>
              <a:t>10.11.2020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00940-1F0B-415E-A5B1-8E46F2F4032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999F6-C28B-429E-BB9C-9BD1E3C3BB0F}" type="datetimeFigureOut">
              <a:rPr lang="cs-CZ" smtClean="0"/>
              <a:pPr/>
              <a:t>10.11.2020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00940-1F0B-415E-A5B1-8E46F2F4032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999F6-C28B-429E-BB9C-9BD1E3C3BB0F}" type="datetimeFigureOut">
              <a:rPr lang="cs-CZ" smtClean="0"/>
              <a:pPr/>
              <a:t>10.11.2020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00940-1F0B-415E-A5B1-8E46F2F4032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999F6-C28B-429E-BB9C-9BD1E3C3BB0F}" type="datetimeFigureOut">
              <a:rPr lang="cs-CZ" smtClean="0"/>
              <a:pPr/>
              <a:t>10.11.2020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00940-1F0B-415E-A5B1-8E46F2F4032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999F6-C28B-429E-BB9C-9BD1E3C3BB0F}" type="datetimeFigureOut">
              <a:rPr lang="cs-CZ" smtClean="0"/>
              <a:pPr/>
              <a:t>10.11.2020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00940-1F0B-415E-A5B1-8E46F2F4032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999F6-C28B-429E-BB9C-9BD1E3C3BB0F}" type="datetimeFigureOut">
              <a:rPr lang="cs-CZ" smtClean="0"/>
              <a:pPr/>
              <a:t>10.11.2020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00940-1F0B-415E-A5B1-8E46F2F4032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>
            <a:alpha val="9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4999F6-C28B-429E-BB9C-9BD1E3C3BB0F}" type="datetimeFigureOut">
              <a:rPr lang="cs-CZ" smtClean="0"/>
              <a:pPr/>
              <a:t>10.11.2020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700940-1F0B-415E-A5B1-8E46F2F4032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Relationship Id="rId4" Type="http://schemas.openxmlformats.org/officeDocument/2006/relationships/slide" Target="slide2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://upload.wikimedia.org/wikipedia/commons/thumb/5/5c/%C5%98e%C5%BEabinec2.jpg/640px-%C5%98e%C5%BEabinec2.jpg" TargetMode="External"/><Relationship Id="rId3" Type="http://schemas.openxmlformats.org/officeDocument/2006/relationships/hyperlink" Target="http://upload.wikimedia.org/wikipedia/commons/thumb/5/53/South_Bohemian_Region_CoA_CZ.svg/398px-South_Bohemian_Region_CoA_CZ.svg.png" TargetMode="External"/><Relationship Id="rId7" Type="http://schemas.openxmlformats.org/officeDocument/2006/relationships/hyperlink" Target="http://upload.wikimedia.org/wikipedia/commons/thumb/0/0d/Pisecke_hory2.jpg/640px-Pisecke_hory2.jpg" TargetMode="External"/><Relationship Id="rId12" Type="http://schemas.openxmlformats.org/officeDocument/2006/relationships/hyperlink" Target="http://upload.wikimedia.org/wikipedia/commons/thumb/4/40/Stechovice_reservoir_Vltava_7328.JPG/640px-Stechovice_reservoir_Vltava_7328.JPG" TargetMode="External"/><Relationship Id="rId2" Type="http://schemas.openxmlformats.org/officeDocument/2006/relationships/hyperlink" Target="http://upload.wikimedia.org/wikipedia/commons/thumb/f/f7/Flag_of_South_Bohemian_Region.svg/640px-Flag_of_South_Bohemian_Region.svg.pn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upload.wikimedia.org/wikipedia/commons/thumb/1/1b/%C4%8Cesk%C3%A9_Bud%C4%9Bjovice_-_centrum_letecky.jpg/640px-%C4%8Cesk%C3%A9_Bud%C4%9Bjovice_-_centrum_letecky.jpg" TargetMode="External"/><Relationship Id="rId11" Type="http://schemas.openxmlformats.org/officeDocument/2006/relationships/hyperlink" Target="http://upload.wikimedia.org/wikipedia/commons/thumb/9/97/%C4%8CM.jpg/640px-%C4%8CM.jpg" TargetMode="External"/><Relationship Id="rId5" Type="http://schemas.openxmlformats.org/officeDocument/2006/relationships/hyperlink" Target="http://cs.wikipedia.org/wiki/Soubor:Coat_of_arms_of_%C4%8Cesk%C3%A9_Bud%C4%9Bjovice.svg" TargetMode="External"/><Relationship Id="rId10" Type="http://schemas.openxmlformats.org/officeDocument/2006/relationships/hyperlink" Target="http://upload.wikimedia.org/wikipedia/commons/thumb/b/ba/Pohori_na_sumave_global.jpg/640px-Pohori_na_sumave_global.jpg" TargetMode="External"/><Relationship Id="rId4" Type="http://schemas.openxmlformats.org/officeDocument/2006/relationships/hyperlink" Target="http://cs.wikipedia.org/wiki/Soubor:2004_Jihocesky_kraj.PNG" TargetMode="External"/><Relationship Id="rId9" Type="http://schemas.openxmlformats.org/officeDocument/2006/relationships/hyperlink" Target="http://upload.wikimedia.org/wikipedia/commons/thumb/5/5c/Horusick%C3%BD.jpg/640px-Horusick%C3%BD.jpg" TargetMode="Externa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://upload.wikimedia.org/wikipedia/commons/thumb/0/01/Cervena_Lhota,_Czech_Republic.jpg/640px-Cervena_Lhota,_Czech_Republic.jpg" TargetMode="External"/><Relationship Id="rId3" Type="http://schemas.openxmlformats.org/officeDocument/2006/relationships/hyperlink" Target="102" TargetMode="External"/><Relationship Id="rId7" Type="http://schemas.openxmlformats.org/officeDocument/2006/relationships/hyperlink" Target="http://upload.wikimedia.org/wikipedia/commons/thumb/8/87/Orlik_(js).jpg/640px-Orlik_(js).jpg" TargetMode="External"/><Relationship Id="rId12" Type="http://schemas.openxmlformats.org/officeDocument/2006/relationships/hyperlink" Target=":429,r:3,s:0,i:91" TargetMode="External"/><Relationship Id="rId2" Type="http://schemas.openxmlformats.org/officeDocument/2006/relationships/hyperlink" Target="tx=57&amp;ty=70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upload.wikimedia.org/wikipedia/commons/thumb/d/d1/Zvikov_(js).jpg/694px-Zvikov_(js).jpg" TargetMode="External"/><Relationship Id="rId11" Type="http://schemas.openxmlformats.org/officeDocument/2006/relationships/hyperlink" Target="http://upload.wikimedia.org/wikipedia/commons/thumb/7/79/Hola%C5%A1ovice.jpg/640px-Hola%C5%A1ovice.jpg" TargetMode="External"/><Relationship Id="rId5" Type="http://schemas.openxmlformats.org/officeDocument/2006/relationships/hyperlink" Target="http://upload.wikimedia.org/wikipedia/commons/thumb/5/53/Boubinsky_prales_during_NS_Boubinsky_prales_in_summer_2011_(19).JPG/640px-Boubinsky_prales_during_NS_Boubinsky_prales_in_summer_2011_(19).JPG" TargetMode="External"/><Relationship Id="rId10" Type="http://schemas.openxmlformats.org/officeDocument/2006/relationships/hyperlink" Target="http://upload.wikimedia.org/wikipedia/commons/thumb/e/ed/Ceskykrumlov.JPG/640px-Ceskykrumlov.JPG" TargetMode="External"/><Relationship Id="rId4" Type="http://schemas.openxmlformats.org/officeDocument/2006/relationships/hyperlink" Target="http://upload.wikimedia.org/wikipedia/commons/thumb/8/8f/JETE-chladici_veze.jpg/640px-JETE-chladici_veze.jpg" TargetMode="External"/><Relationship Id="rId9" Type="http://schemas.openxmlformats.org/officeDocument/2006/relationships/hyperlink" Target="http://cs.wikipedia.org/wiki/Soubor:Hluboka_castle.jpg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pzamek.cz/wp-content/uploads/2012/10/zamek_zvikov.jpg" TargetMode="External"/><Relationship Id="rId2" Type="http://schemas.openxmlformats.org/officeDocument/2006/relationships/hyperlink" Target="http://upload.wikimedia.org/wikipedia/commons/thumb/b/b3/Jan_Hus_monument_in_Husinec.jpg/514px-Jan_Hus_monument_in_Husinec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&amp;tbnw=179&amp;start=0&amp;ndsp=15&amp;ved=1t:429,r:6,s:0,i:100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Zástupný symbol pro obsah 7"/>
          <p:cNvSpPr>
            <a:spLocks noGrp="1"/>
          </p:cNvSpPr>
          <p:nvPr>
            <p:ph sz="half" idx="1"/>
          </p:nvPr>
        </p:nvSpPr>
        <p:spPr>
          <a:xfrm>
            <a:off x="107950" y="260350"/>
            <a:ext cx="8928100" cy="2520950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600"/>
              </a:spcBef>
            </a:pPr>
            <a:r>
              <a:rPr lang="cs-CZ" b="1" dirty="0" smtClean="0">
                <a:latin typeface="Garamond" pitchFamily="18" charset="0"/>
                <a:cs typeface="Times New Roman" pitchFamily="18" charset="0"/>
              </a:rPr>
              <a:t>Název školy: </a:t>
            </a:r>
            <a:r>
              <a:rPr lang="cs-CZ" dirty="0" smtClean="0">
                <a:latin typeface="Garamond" pitchFamily="18" charset="0"/>
                <a:cs typeface="Times New Roman" pitchFamily="18" charset="0"/>
              </a:rPr>
              <a:t>ZŠ Klášterec nad Ohří, Krátká 676</a:t>
            </a:r>
          </a:p>
          <a:p>
            <a:pPr>
              <a:spcBef>
                <a:spcPts val="600"/>
              </a:spcBef>
            </a:pPr>
            <a:r>
              <a:rPr lang="cs-CZ" b="1" dirty="0" smtClean="0">
                <a:latin typeface="Garamond" pitchFamily="18" charset="0"/>
                <a:cs typeface="Times New Roman" pitchFamily="18" charset="0"/>
              </a:rPr>
              <a:t>Autor:</a:t>
            </a:r>
            <a:r>
              <a:rPr lang="cs-CZ" dirty="0" smtClean="0">
                <a:latin typeface="Garamond" pitchFamily="18" charset="0"/>
                <a:cs typeface="Times New Roman" pitchFamily="18" charset="0"/>
              </a:rPr>
              <a:t> Mgr. David Adámek</a:t>
            </a:r>
          </a:p>
          <a:p>
            <a:pPr>
              <a:spcBef>
                <a:spcPts val="600"/>
              </a:spcBef>
            </a:pPr>
            <a:r>
              <a:rPr lang="cs-CZ" b="1" dirty="0" smtClean="0">
                <a:latin typeface="Garamond" pitchFamily="18" charset="0"/>
                <a:cs typeface="Times New Roman" pitchFamily="18" charset="0"/>
              </a:rPr>
              <a:t>Název materiálu: </a:t>
            </a:r>
            <a:r>
              <a:rPr lang="cs-CZ" i="1" dirty="0" smtClean="0">
                <a:latin typeface="Garamond" pitchFamily="18" charset="0"/>
                <a:cs typeface="Times New Roman" pitchFamily="18" charset="0"/>
              </a:rPr>
              <a:t>VY_32_INOVACE_</a:t>
            </a:r>
            <a:r>
              <a:rPr lang="cs-CZ" i="1" dirty="0" smtClean="0">
                <a:latin typeface="Garamond" pitchFamily="18" charset="0"/>
              </a:rPr>
              <a:t>11_38_Prvouka_Jihočeský kraj </a:t>
            </a:r>
            <a:r>
              <a:rPr lang="cs-CZ" dirty="0" smtClean="0">
                <a:latin typeface="Garamond" pitchFamily="18" charset="0"/>
                <a:cs typeface="Times New Roman" pitchFamily="18" charset="0"/>
              </a:rPr>
              <a:t/>
            </a:r>
            <a:br>
              <a:rPr lang="cs-CZ" dirty="0" smtClean="0">
                <a:latin typeface="Garamond" pitchFamily="18" charset="0"/>
                <a:cs typeface="Times New Roman" pitchFamily="18" charset="0"/>
              </a:rPr>
            </a:br>
            <a:r>
              <a:rPr lang="cs-CZ" dirty="0" smtClean="0">
                <a:latin typeface="Garamond" pitchFamily="18" charset="0"/>
                <a:cs typeface="Times New Roman" pitchFamily="18" charset="0"/>
              </a:rPr>
              <a:t>Číslo projektu: CZ.1.07/1.4.00/21.1115</a:t>
            </a:r>
            <a:endParaRPr lang="cs-CZ" dirty="0" smtClean="0">
              <a:latin typeface="Garamond" pitchFamily="18" charset="0"/>
            </a:endParaRPr>
          </a:p>
        </p:txBody>
      </p:sp>
      <p:sp>
        <p:nvSpPr>
          <p:cNvPr id="2051" name="Zástupný symbol pro obsah 8"/>
          <p:cNvSpPr>
            <a:spLocks noGrp="1"/>
          </p:cNvSpPr>
          <p:nvPr>
            <p:ph sz="half" idx="2"/>
          </p:nvPr>
        </p:nvSpPr>
        <p:spPr>
          <a:xfrm>
            <a:off x="107950" y="5157788"/>
            <a:ext cx="8928100" cy="1123950"/>
          </a:xfrm>
        </p:spPr>
        <p:txBody>
          <a:bodyPr>
            <a:normAutofit fontScale="92500" lnSpcReduction="20000"/>
          </a:bodyPr>
          <a:lstStyle/>
          <a:p>
            <a:r>
              <a:rPr lang="cs-CZ" b="1" dirty="0" smtClean="0">
                <a:latin typeface="Garamond" pitchFamily="18" charset="0"/>
                <a:cs typeface="Times New Roman" pitchFamily="18" charset="0"/>
              </a:rPr>
              <a:t>Anotace: </a:t>
            </a:r>
            <a:r>
              <a:rPr lang="cs-CZ" dirty="0" smtClean="0">
                <a:latin typeface="Garamond" pitchFamily="18" charset="0"/>
                <a:cs typeface="Times New Roman" pitchFamily="18" charset="0"/>
              </a:rPr>
              <a:t>Prezentace seznamuje </a:t>
            </a:r>
            <a:r>
              <a:rPr lang="cs-CZ" dirty="0" err="1" smtClean="0">
                <a:latin typeface="Garamond" pitchFamily="18" charset="0"/>
                <a:cs typeface="Times New Roman" pitchFamily="18" charset="0"/>
              </a:rPr>
              <a:t>spoměry</a:t>
            </a:r>
            <a:r>
              <a:rPr lang="cs-CZ" dirty="0" smtClean="0">
                <a:latin typeface="Garamond" pitchFamily="18" charset="0"/>
                <a:cs typeface="Times New Roman" pitchFamily="18" charset="0"/>
              </a:rPr>
              <a:t> Jihočeského kraje. Slouží k základnímu prověření vědomostí a shrnutí po </a:t>
            </a:r>
            <a:r>
              <a:rPr lang="cs-CZ" dirty="0" err="1" smtClean="0">
                <a:latin typeface="Garamond" pitchFamily="18" charset="0"/>
                <a:cs typeface="Times New Roman" pitchFamily="18" charset="0"/>
              </a:rPr>
              <a:t>odprezentování</a:t>
            </a:r>
            <a:r>
              <a:rPr lang="cs-CZ" dirty="0" smtClean="0">
                <a:latin typeface="Garamond" pitchFamily="18" charset="0"/>
                <a:cs typeface="Times New Roman" pitchFamily="18" charset="0"/>
              </a:rPr>
              <a:t> učiva. Prvouka pro 5. ročník.</a:t>
            </a:r>
          </a:p>
          <a:p>
            <a:pPr>
              <a:buFont typeface="Arial" charset="0"/>
              <a:buNone/>
            </a:pPr>
            <a:endParaRPr lang="cs-CZ" dirty="0" smtClean="0"/>
          </a:p>
        </p:txBody>
      </p:sp>
      <p:pic>
        <p:nvPicPr>
          <p:cNvPr id="205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2636838"/>
            <a:ext cx="3425825" cy="249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obrázek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4300" y="3141663"/>
            <a:ext cx="4687888" cy="14636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428596" y="428604"/>
            <a:ext cx="8286808" cy="6000792"/>
          </a:xfrm>
        </p:spPr>
        <p:txBody>
          <a:bodyPr/>
          <a:lstStyle/>
          <a:p>
            <a:pPr algn="ctr">
              <a:buNone/>
            </a:pPr>
            <a:r>
              <a:rPr lang="cs-CZ" dirty="0" smtClean="0"/>
              <a:t>Českomoravská vrchovina</a:t>
            </a:r>
            <a:endParaRPr lang="cs-CZ" dirty="0"/>
          </a:p>
        </p:txBody>
      </p:sp>
      <p:pic>
        <p:nvPicPr>
          <p:cNvPr id="31746" name="Picture 2" descr="http://upload.wikimedia.org/wikipedia/commons/thumb/9/97/%C4%8CM.jpg/640px-%C4%8C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128586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VODSTVO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8596" y="1285860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cs-CZ" dirty="0" smtClean="0"/>
              <a:t>Na Šumavě pramení Vltava s přehradami Lipno a Orlík</a:t>
            </a:r>
          </a:p>
        </p:txBody>
      </p:sp>
      <p:pic>
        <p:nvPicPr>
          <p:cNvPr id="4" name="Obrázek 3" descr="http://upload.wikimedia.org/wikipedia/commons/thumb/4/40/Stechovice_reservoir_Vltava_7328.JPG/640px-Stechovice_reservoir_Vltava_732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2428868"/>
            <a:ext cx="5332092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428596" y="500042"/>
            <a:ext cx="8358246" cy="5857916"/>
          </a:xfrm>
        </p:spPr>
        <p:txBody>
          <a:bodyPr/>
          <a:lstStyle/>
          <a:p>
            <a:pPr algn="ctr">
              <a:buNone/>
            </a:pPr>
            <a:r>
              <a:rPr lang="cs-CZ" dirty="0" smtClean="0"/>
              <a:t>řeky Lužnice, Otava, </a:t>
            </a:r>
            <a:r>
              <a:rPr lang="cs-CZ" dirty="0" err="1" smtClean="0"/>
              <a:t>Malše</a:t>
            </a:r>
            <a:endParaRPr lang="cs-CZ" dirty="0" smtClean="0"/>
          </a:p>
          <a:p>
            <a:pPr algn="ctr">
              <a:buNone/>
            </a:pPr>
            <a:r>
              <a:rPr lang="cs-CZ" dirty="0" smtClean="0"/>
              <a:t>Velké množství rybníků – největší Rožmberk, Svět, </a:t>
            </a:r>
            <a:r>
              <a:rPr lang="cs-CZ" dirty="0" err="1" smtClean="0"/>
              <a:t>Bezdrev</a:t>
            </a:r>
            <a:endParaRPr lang="cs-CZ" dirty="0" smtClean="0"/>
          </a:p>
          <a:p>
            <a:endParaRPr lang="cs-CZ" dirty="0"/>
          </a:p>
        </p:txBody>
      </p:sp>
      <p:pic>
        <p:nvPicPr>
          <p:cNvPr id="33794" name="Picture 2" descr="http://www.lesycr.cz/o-nas/casopis-lesu-zdar/PublishingImages/rybnik-rozmber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2214554"/>
            <a:ext cx="5810248" cy="43576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ZEMĚDĚLSTVÍ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cs-CZ" dirty="0" smtClean="0"/>
              <a:t>Rybníkářství s chovem ryb a kachen</a:t>
            </a:r>
          </a:p>
          <a:p>
            <a:pPr algn="ctr">
              <a:buNone/>
            </a:pPr>
            <a:r>
              <a:rPr lang="cs-CZ" dirty="0" smtClean="0"/>
              <a:t>Chov skotu a prasat</a:t>
            </a:r>
          </a:p>
          <a:p>
            <a:pPr algn="ctr">
              <a:buNone/>
            </a:pPr>
            <a:r>
              <a:rPr lang="cs-CZ" dirty="0" smtClean="0"/>
              <a:t>Pěstují se brambory, obilniny, olejniny</a:t>
            </a:r>
            <a:endParaRPr lang="cs-CZ" dirty="0"/>
          </a:p>
        </p:txBody>
      </p:sp>
      <p:pic>
        <p:nvPicPr>
          <p:cNvPr id="4" name="il_fi" descr="http://nd01.jxs.cz/584/334/c4bfcbd746_41160710_o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3500438"/>
            <a:ext cx="3760456" cy="2857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PRŮMYSL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/>
          <a:lstStyle/>
          <a:p>
            <a:pPr algn="ctr">
              <a:buNone/>
            </a:pPr>
            <a:r>
              <a:rPr lang="cs-CZ" dirty="0" smtClean="0"/>
              <a:t>Energetický – atomová elektrárna Temelín</a:t>
            </a:r>
          </a:p>
          <a:p>
            <a:pPr algn="ctr">
              <a:buNone/>
            </a:pPr>
            <a:r>
              <a:rPr lang="cs-CZ" dirty="0" smtClean="0"/>
              <a:t>České Budějovice – výroba nábytku a tužek (KOH-i-</a:t>
            </a:r>
            <a:r>
              <a:rPr lang="cs-CZ" dirty="0" err="1" smtClean="0"/>
              <a:t>noor</a:t>
            </a:r>
            <a:r>
              <a:rPr lang="cs-CZ" dirty="0" smtClean="0"/>
              <a:t>), pivovar Budvar</a:t>
            </a:r>
          </a:p>
          <a:p>
            <a:pPr algn="ctr">
              <a:buNone/>
            </a:pPr>
            <a:r>
              <a:rPr lang="cs-CZ" dirty="0" smtClean="0"/>
              <a:t>Písek – textilní podnik JITEX</a:t>
            </a:r>
          </a:p>
          <a:p>
            <a:pPr algn="ctr">
              <a:buNone/>
            </a:pPr>
            <a:r>
              <a:rPr lang="cs-CZ" dirty="0" err="1" smtClean="0"/>
              <a:t>Větřní</a:t>
            </a:r>
            <a:r>
              <a:rPr lang="cs-CZ" dirty="0" smtClean="0"/>
              <a:t> – papírenský průmysl</a:t>
            </a:r>
            <a:endParaRPr lang="cs-CZ" dirty="0"/>
          </a:p>
        </p:txBody>
      </p:sp>
      <p:pic>
        <p:nvPicPr>
          <p:cNvPr id="3074" name="Picture 2" descr="http://upload.wikimedia.org/wikipedia/commons/thumb/8/8f/JETE-chladici_veze.jpg/640px-JETE-chladici_vez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4071942"/>
            <a:ext cx="3786214" cy="22894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VÝZNAMNÁ A PAMÁTNÁ MÍSTA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cs-CZ" dirty="0" smtClean="0"/>
              <a:t>CHKO – Třeboňsko</a:t>
            </a:r>
            <a:endParaRPr lang="cs-CZ" dirty="0"/>
          </a:p>
        </p:txBody>
      </p:sp>
      <p:pic>
        <p:nvPicPr>
          <p:cNvPr id="2050" name="Picture 2" descr="http://www.gym-karvina.cz/gis/vysocina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2428868"/>
            <a:ext cx="6438900" cy="3971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57158" y="428604"/>
            <a:ext cx="8358246" cy="6000792"/>
          </a:xfrm>
        </p:spPr>
        <p:txBody>
          <a:bodyPr/>
          <a:lstStyle/>
          <a:p>
            <a:pPr algn="ctr">
              <a:buNone/>
            </a:pPr>
            <a:r>
              <a:rPr lang="cs-CZ" dirty="0" smtClean="0"/>
              <a:t> Boubínský prales</a:t>
            </a:r>
          </a:p>
          <a:p>
            <a:endParaRPr lang="cs-CZ" dirty="0"/>
          </a:p>
        </p:txBody>
      </p:sp>
      <p:pic>
        <p:nvPicPr>
          <p:cNvPr id="37890" name="Picture 2" descr="http://upload.wikimedia.org/wikipedia/commons/thumb/5/53/Boubinsky_prales_during_NS_Boubinsky_prales_in_summer_2011_%2819%29.JPG/640px-Boubinsky_prales_during_NS_Boubinsky_prales_in_summer_2011_%2819%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3" y="1357298"/>
            <a:ext cx="6745619" cy="45005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-1500230" y="357166"/>
            <a:ext cx="8358246" cy="6143668"/>
          </a:xfrm>
        </p:spPr>
        <p:txBody>
          <a:bodyPr/>
          <a:lstStyle/>
          <a:p>
            <a:pPr algn="ctr">
              <a:buNone/>
            </a:pPr>
            <a:r>
              <a:rPr lang="cs-CZ" dirty="0" smtClean="0"/>
              <a:t>Hrad Zvíkov</a:t>
            </a:r>
            <a:endParaRPr lang="cs-CZ" dirty="0"/>
          </a:p>
        </p:txBody>
      </p:sp>
      <p:pic>
        <p:nvPicPr>
          <p:cNvPr id="36866" name="Picture 2" descr="http://upload.wikimedia.org/wikipedia/commons/thumb/d/d1/Zvikov_%28js%29.jpg/694px-Zvikov_%28js%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857232"/>
            <a:ext cx="3898936" cy="57530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>
          <a:xfrm>
            <a:off x="457200" y="274638"/>
            <a:ext cx="3614734" cy="939784"/>
          </a:xfrm>
        </p:spPr>
        <p:txBody>
          <a:bodyPr>
            <a:normAutofit/>
          </a:bodyPr>
          <a:lstStyle/>
          <a:p>
            <a:pPr algn="l"/>
            <a:r>
              <a:rPr lang="cs-CZ" sz="3200" dirty="0" smtClean="0"/>
              <a:t> Zámek Orlík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214282" y="5143512"/>
            <a:ext cx="3071834" cy="98265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3200" dirty="0" smtClean="0"/>
              <a:t>Zámek</a:t>
            </a:r>
            <a:r>
              <a:rPr lang="cs-CZ" dirty="0" smtClean="0"/>
              <a:t> Hluboká</a:t>
            </a:r>
          </a:p>
          <a:p>
            <a:endParaRPr lang="cs-CZ" dirty="0"/>
          </a:p>
        </p:txBody>
      </p:sp>
      <p:sp>
        <p:nvSpPr>
          <p:cNvPr id="11" name="Zástupný symbol pro obsah 10"/>
          <p:cNvSpPr>
            <a:spLocks noGrp="1"/>
          </p:cNvSpPr>
          <p:nvPr>
            <p:ph sz="half" idx="2"/>
          </p:nvPr>
        </p:nvSpPr>
        <p:spPr>
          <a:xfrm>
            <a:off x="4648200" y="428604"/>
            <a:ext cx="4495800" cy="569755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3200" dirty="0" smtClean="0"/>
              <a:t>Zámek Červená Lhota</a:t>
            </a:r>
            <a:endParaRPr lang="cs-CZ" sz="3200" dirty="0"/>
          </a:p>
        </p:txBody>
      </p:sp>
      <p:pic>
        <p:nvPicPr>
          <p:cNvPr id="35842" name="Picture 2" descr="http://upload.wikimedia.org/wikipedia/commons/thumb/8/87/Orlik_%28js%29.jpg/640px-Orlik_%28js%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000108"/>
            <a:ext cx="4286280" cy="3143273"/>
          </a:xfrm>
          <a:prstGeom prst="rect">
            <a:avLst/>
          </a:prstGeom>
          <a:noFill/>
        </p:spPr>
      </p:pic>
      <p:pic>
        <p:nvPicPr>
          <p:cNvPr id="35844" name="Picture 4" descr="http://upload.wikimedia.org/wikipedia/commons/thumb/0/01/Cervena_Lhota%2C_Czech_Republic.jpg/640px-Cervena_Lhota%2C_Czech_Republi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1142984"/>
            <a:ext cx="3929058" cy="2946794"/>
          </a:xfrm>
          <a:prstGeom prst="rect">
            <a:avLst/>
          </a:prstGeom>
          <a:noFill/>
        </p:spPr>
      </p:pic>
      <p:pic>
        <p:nvPicPr>
          <p:cNvPr id="35846" name="Picture 6" descr="Soubor:Hluboka castl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8992" y="4214818"/>
            <a:ext cx="3500462" cy="24240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00760" y="2714620"/>
            <a:ext cx="2895592" cy="66831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3200" dirty="0" err="1" smtClean="0"/>
              <a:t>Holašovice</a:t>
            </a:r>
            <a:endParaRPr lang="cs-CZ" sz="3200" dirty="0" smtClean="0"/>
          </a:p>
          <a:p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>
          <a:xfrm>
            <a:off x="500034" y="428604"/>
            <a:ext cx="4643470" cy="64294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cs-CZ" sz="3200" dirty="0" smtClean="0"/>
              <a:t>Český Krumlov </a:t>
            </a:r>
            <a:endParaRPr lang="cs-CZ" sz="3200" dirty="0"/>
          </a:p>
        </p:txBody>
      </p:sp>
      <p:pic>
        <p:nvPicPr>
          <p:cNvPr id="34818" name="Picture 2" descr="http://upload.wikimedia.org/wikipedia/commons/thumb/e/ed/Ceskykrumlov.JPG/640px-Ceskykrumlo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285860"/>
            <a:ext cx="5167306" cy="3857652"/>
          </a:xfrm>
          <a:prstGeom prst="rect">
            <a:avLst/>
          </a:prstGeom>
          <a:noFill/>
        </p:spPr>
      </p:pic>
      <p:pic>
        <p:nvPicPr>
          <p:cNvPr id="34820" name="Picture 4" descr="http://upload.wikimedia.org/wikipedia/commons/thumb/7/79/Hola%C5%A1ovice.jpg/640px-Hola%C5%A1ovic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3429000"/>
            <a:ext cx="4711190" cy="3143248"/>
          </a:xfrm>
          <a:prstGeom prst="rect">
            <a:avLst/>
          </a:prstGeom>
          <a:noFill/>
        </p:spPr>
      </p:pic>
      <p:sp>
        <p:nvSpPr>
          <p:cNvPr id="7" name="Obdélník 6"/>
          <p:cNvSpPr/>
          <p:nvPr/>
        </p:nvSpPr>
        <p:spPr>
          <a:xfrm>
            <a:off x="5072066" y="142852"/>
            <a:ext cx="34737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cs-CZ" sz="3600" dirty="0" smtClean="0"/>
              <a:t>Památky UNESCO</a:t>
            </a:r>
            <a:endParaRPr lang="cs-CZ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1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6" dur="10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42910" y="3071810"/>
            <a:ext cx="7772400" cy="1470025"/>
          </a:xfrm>
        </p:spPr>
        <p:txBody>
          <a:bodyPr/>
          <a:lstStyle/>
          <a:p>
            <a:r>
              <a:rPr lang="cs-CZ" dirty="0" smtClean="0"/>
              <a:t>JIHOČESKÝ KRAJ</a:t>
            </a:r>
            <a:endParaRPr lang="cs-CZ" dirty="0"/>
          </a:p>
        </p:txBody>
      </p:sp>
      <p:pic>
        <p:nvPicPr>
          <p:cNvPr id="10242" name="Picture 2" descr="http://upload.wikimedia.org/wikipedia/commons/thumb/f/f7/Flag_of_South_Bohemian_Region.svg/640px-Flag_of_South_Bohemian_Region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428604"/>
            <a:ext cx="3429024" cy="2287803"/>
          </a:xfrm>
          <a:prstGeom prst="rect">
            <a:avLst/>
          </a:prstGeom>
          <a:noFill/>
        </p:spPr>
      </p:pic>
      <p:pic>
        <p:nvPicPr>
          <p:cNvPr id="10244" name="Picture 4" descr="http://upload.wikimedia.org/wikipedia/commons/thumb/5/53/South_Bohemian_Region_CoA_CZ.svg/398px-South_Bohemian_Region_CoA_CZ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4429132"/>
            <a:ext cx="1777020" cy="2143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>
          <a:xfrm>
            <a:off x="428596" y="500042"/>
            <a:ext cx="5143536" cy="71438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cs-CZ" sz="3200" dirty="0" smtClean="0"/>
              <a:t>Nejstarší most v Písku</a:t>
            </a:r>
            <a:endParaRPr lang="cs-CZ" sz="3200" dirty="0"/>
          </a:p>
        </p:txBody>
      </p:sp>
      <p:pic>
        <p:nvPicPr>
          <p:cNvPr id="38914" name="Picture 2" descr="http://www.icpisek.cz/img/2007041474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285860"/>
            <a:ext cx="5428493" cy="3605612"/>
          </a:xfrm>
          <a:prstGeom prst="rect">
            <a:avLst/>
          </a:prstGeom>
          <a:noFill/>
        </p:spPr>
      </p:pic>
      <p:pic>
        <p:nvPicPr>
          <p:cNvPr id="38916" name="Picture 4" descr="http://upload.wikimedia.org/wikipedia/commons/thumb/b/b3/Jan_Hus_monument_in_Husinec.jpg/514px-Jan_Hus_monument_in_Husine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1357298"/>
            <a:ext cx="2604961" cy="3895708"/>
          </a:xfrm>
          <a:prstGeom prst="rect">
            <a:avLst/>
          </a:prstGeom>
          <a:noFill/>
        </p:spPr>
      </p:pic>
      <p:sp>
        <p:nvSpPr>
          <p:cNvPr id="12" name="Obdélník 11"/>
          <p:cNvSpPr/>
          <p:nvPr/>
        </p:nvSpPr>
        <p:spPr>
          <a:xfrm>
            <a:off x="4857752" y="5429264"/>
            <a:ext cx="42862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dirty="0" smtClean="0"/>
              <a:t>Husinec – rodiště J. Husa</a:t>
            </a:r>
            <a:endParaRPr lang="cs-CZ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10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OPAKOVÁNÍ – co je na obrázku</a:t>
            </a:r>
            <a:endParaRPr lang="cs-CZ" dirty="0"/>
          </a:p>
        </p:txBody>
      </p:sp>
      <p:pic>
        <p:nvPicPr>
          <p:cNvPr id="6" name="il_fi" descr="http://www.zamekorlik.cz/images/f1.jpg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85720" y="1357298"/>
            <a:ext cx="4286280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bdélník 7">
            <a:hlinkClick r:id="" action="ppaction://hlinkshowjump?jump=nextslide" highlightClick="1">
              <a:snd r:embed="rId3" name="applause.wav"/>
            </a:hlinkClick>
          </p:cNvPr>
          <p:cNvSpPr/>
          <p:nvPr/>
        </p:nvSpPr>
        <p:spPr>
          <a:xfrm>
            <a:off x="4929190" y="2214554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2800" dirty="0" smtClean="0"/>
              <a:t>b) zámek Orlík</a:t>
            </a:r>
          </a:p>
        </p:txBody>
      </p:sp>
      <p:sp>
        <p:nvSpPr>
          <p:cNvPr id="9" name="Obdélník 8">
            <a:hlinkClick r:id="rId4" action="ppaction://hlinksldjump" highlightClick="1"/>
          </p:cNvPr>
          <p:cNvSpPr/>
          <p:nvPr/>
        </p:nvSpPr>
        <p:spPr>
          <a:xfrm>
            <a:off x="4929190" y="2643182"/>
            <a:ext cx="37147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dirty="0" smtClean="0"/>
              <a:t>c) zámek Červená Lhota</a:t>
            </a:r>
            <a:endParaRPr lang="cs-CZ" sz="2800" dirty="0"/>
          </a:p>
        </p:txBody>
      </p:sp>
      <p:sp>
        <p:nvSpPr>
          <p:cNvPr id="10" name="Obdélník 9">
            <a:hlinkClick r:id="rId4" action="ppaction://hlinksldjump" highlightClick="1"/>
          </p:cNvPr>
          <p:cNvSpPr/>
          <p:nvPr/>
        </p:nvSpPr>
        <p:spPr>
          <a:xfrm>
            <a:off x="4898301" y="1785926"/>
            <a:ext cx="27662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cs-CZ" sz="2800" dirty="0" smtClean="0"/>
              <a:t>a) zámek Hluboká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geotourist.cz/fotky27620/fotos/_vyrd12_76skoly_sobeslav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182" y="928670"/>
            <a:ext cx="4867264" cy="3240043"/>
          </a:xfrm>
          <a:prstGeom prst="rect">
            <a:avLst/>
          </a:prstGeom>
          <a:noFill/>
        </p:spPr>
      </p:pic>
      <p:sp>
        <p:nvSpPr>
          <p:cNvPr id="3" name="Obdélník 2">
            <a:hlinkClick r:id="" action="ppaction://hlinkshowjump?jump=nextslide" highlightClick="1">
              <a:snd r:embed="rId3" name="applause.wav"/>
            </a:hlinkClick>
          </p:cNvPr>
          <p:cNvSpPr/>
          <p:nvPr/>
        </p:nvSpPr>
        <p:spPr>
          <a:xfrm>
            <a:off x="785786" y="5429264"/>
            <a:ext cx="37080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cs-CZ" sz="2800" dirty="0" smtClean="0"/>
              <a:t>c) zámek Červená Lhota</a:t>
            </a:r>
            <a:endParaRPr lang="cs-CZ" sz="2800" dirty="0"/>
          </a:p>
        </p:txBody>
      </p:sp>
      <p:sp>
        <p:nvSpPr>
          <p:cNvPr id="4" name="Obdélník 3">
            <a:hlinkClick r:id="" action="ppaction://hlinkshowjump?jump=lastslide" highlightClick="1"/>
          </p:cNvPr>
          <p:cNvSpPr/>
          <p:nvPr/>
        </p:nvSpPr>
        <p:spPr>
          <a:xfrm>
            <a:off x="785786" y="4929198"/>
            <a:ext cx="47863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cs-CZ" sz="2800" dirty="0" smtClean="0"/>
              <a:t>b) hrad Zvíkov</a:t>
            </a:r>
          </a:p>
        </p:txBody>
      </p:sp>
      <p:sp>
        <p:nvSpPr>
          <p:cNvPr id="5" name="Zástupný symbol pro obsah 9">
            <a:hlinkClick r:id="" action="ppaction://hlinkshowjump?jump=lastslide" highlightClick="1"/>
          </p:cNvPr>
          <p:cNvSpPr txBox="1">
            <a:spLocks/>
          </p:cNvSpPr>
          <p:nvPr/>
        </p:nvSpPr>
        <p:spPr>
          <a:xfrm>
            <a:off x="785786" y="4429132"/>
            <a:ext cx="3257544" cy="642942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s-CZ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a) zámek Orlík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>
            <a:hlinkClick r:id="" action="ppaction://hlinkshowjump?jump=lastslide" highlightClick="1"/>
          </p:cNvPr>
          <p:cNvSpPr/>
          <p:nvPr/>
        </p:nvSpPr>
        <p:spPr>
          <a:xfrm>
            <a:off x="714380" y="5429264"/>
            <a:ext cx="37080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cs-CZ" sz="2800" dirty="0" smtClean="0"/>
              <a:t>c) zámek Červená Lhota</a:t>
            </a:r>
            <a:endParaRPr lang="cs-CZ" sz="2800" dirty="0"/>
          </a:p>
        </p:txBody>
      </p:sp>
      <p:sp>
        <p:nvSpPr>
          <p:cNvPr id="4" name="Obdélník 3">
            <a:hlinkClick r:id="" action="ppaction://hlinkshowjump?jump=nextslide" highlightClick="1">
              <a:snd r:embed="rId2" name="applause.wav"/>
            </a:hlinkClick>
          </p:cNvPr>
          <p:cNvSpPr/>
          <p:nvPr/>
        </p:nvSpPr>
        <p:spPr>
          <a:xfrm>
            <a:off x="714380" y="4929198"/>
            <a:ext cx="47863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cs-CZ" sz="2800" dirty="0" smtClean="0"/>
              <a:t>b) hrad Zvíkov</a:t>
            </a:r>
          </a:p>
        </p:txBody>
      </p:sp>
      <p:sp>
        <p:nvSpPr>
          <p:cNvPr id="5" name="Zástupný symbol pro obsah 9">
            <a:hlinkClick r:id="" action="ppaction://hlinkshowjump?jump=lastslide" highlightClick="1"/>
          </p:cNvPr>
          <p:cNvSpPr txBox="1">
            <a:spLocks/>
          </p:cNvSpPr>
          <p:nvPr/>
        </p:nvSpPr>
        <p:spPr>
          <a:xfrm>
            <a:off x="714380" y="4429132"/>
            <a:ext cx="3257544" cy="642942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s-CZ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a) zámek Orlík</a:t>
            </a:r>
          </a:p>
        </p:txBody>
      </p:sp>
      <p:pic>
        <p:nvPicPr>
          <p:cNvPr id="6" name="Picture 2" descr="http://www.vipzamek.cz/wp-content/uploads/2012/10/zamek_zviko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285728"/>
            <a:ext cx="5072098" cy="38040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www.poznavamesvet.cz/images/obsah/Pisek/velky/Kamenn%C3%BD%20most%20od%20sever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214554"/>
            <a:ext cx="5000660" cy="3343637"/>
          </a:xfrm>
          <a:prstGeom prst="rect">
            <a:avLst/>
          </a:prstGeom>
          <a:noFill/>
        </p:spPr>
      </p:pic>
      <p:sp>
        <p:nvSpPr>
          <p:cNvPr id="8" name="Obdélník 7">
            <a:hlinkClick r:id="" action="ppaction://hlinkshowjump?jump=nextslide" highlightClick="1">
              <a:snd r:embed="rId3" name="applause.wav"/>
            </a:hlinkClick>
          </p:cNvPr>
          <p:cNvSpPr/>
          <p:nvPr/>
        </p:nvSpPr>
        <p:spPr>
          <a:xfrm>
            <a:off x="5572132" y="1000108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r>
              <a:rPr lang="cs-CZ" sz="2800" dirty="0" smtClean="0"/>
              <a:t>b) Písek</a:t>
            </a:r>
          </a:p>
        </p:txBody>
      </p:sp>
      <p:sp>
        <p:nvSpPr>
          <p:cNvPr id="9" name="Obdélník 8">
            <a:hlinkClick r:id="" action="ppaction://hlinkshowjump?jump=lastslide" highlightClick="1"/>
          </p:cNvPr>
          <p:cNvSpPr/>
          <p:nvPr/>
        </p:nvSpPr>
        <p:spPr>
          <a:xfrm>
            <a:off x="5572132" y="1571612"/>
            <a:ext cx="23828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cs-CZ" sz="2800" dirty="0" smtClean="0"/>
              <a:t>c) </a:t>
            </a:r>
            <a:r>
              <a:rPr lang="cs-CZ" sz="2800" dirty="0" err="1" smtClean="0"/>
              <a:t>Holašovice</a:t>
            </a:r>
            <a:endParaRPr lang="cs-CZ" sz="2800" dirty="0"/>
          </a:p>
        </p:txBody>
      </p:sp>
      <p:sp>
        <p:nvSpPr>
          <p:cNvPr id="10" name="Obdélník 9">
            <a:hlinkClick r:id="" action="ppaction://hlinkshowjump?jump=lastslide" highlightClick="1"/>
          </p:cNvPr>
          <p:cNvSpPr/>
          <p:nvPr/>
        </p:nvSpPr>
        <p:spPr>
          <a:xfrm>
            <a:off x="5572132" y="428604"/>
            <a:ext cx="26765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cs-CZ" sz="2800" dirty="0" smtClean="0"/>
              <a:t>a) Český Krumlov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4">
            <a:hlinkClick r:id="" action="ppaction://hlinkshowjump?jump=lastslide" highlightClick="1"/>
          </p:cNvPr>
          <p:cNvSpPr txBox="1">
            <a:spLocks/>
          </p:cNvSpPr>
          <p:nvPr/>
        </p:nvSpPr>
        <p:spPr>
          <a:xfrm>
            <a:off x="528638" y="4071942"/>
            <a:ext cx="3186106" cy="642941"/>
          </a:xfrm>
          <a:prstGeom prst="rect">
            <a:avLst/>
          </a:prstGeom>
        </p:spPr>
        <p:txBody>
          <a:bodyPr/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cs-CZ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a) Písek</a:t>
            </a:r>
          </a:p>
        </p:txBody>
      </p:sp>
      <p:pic>
        <p:nvPicPr>
          <p:cNvPr id="3" name="Picture 4" descr="http://www.bellevuehotelkrumlov.cz/img/stranky/51/1261317006_obr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58" y="1000108"/>
            <a:ext cx="4669936" cy="3093833"/>
          </a:xfrm>
          <a:prstGeom prst="rect">
            <a:avLst/>
          </a:prstGeom>
          <a:noFill/>
        </p:spPr>
      </p:pic>
      <p:sp>
        <p:nvSpPr>
          <p:cNvPr id="4" name="Obdélník 3">
            <a:hlinkClick r:id="" action="ppaction://hlinkshowjump?jump=lastslide" highlightClick="1"/>
          </p:cNvPr>
          <p:cNvSpPr/>
          <p:nvPr/>
        </p:nvSpPr>
        <p:spPr>
          <a:xfrm>
            <a:off x="500034" y="4643446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cs-CZ" sz="2800" dirty="0" smtClean="0"/>
              <a:t>b) Husinec</a:t>
            </a:r>
          </a:p>
        </p:txBody>
      </p:sp>
      <p:sp>
        <p:nvSpPr>
          <p:cNvPr id="5" name="Obdélník 4">
            <a:hlinkClick r:id="" action="ppaction://hlinkshowjump?jump=nextslide" highlightClick="1">
              <a:snd r:embed="rId3" name="applause.wav"/>
            </a:hlinkClick>
          </p:cNvPr>
          <p:cNvSpPr/>
          <p:nvPr/>
        </p:nvSpPr>
        <p:spPr>
          <a:xfrm>
            <a:off x="500034" y="5214950"/>
            <a:ext cx="27287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cs-CZ" sz="2800" dirty="0" smtClean="0"/>
              <a:t>c) Český Krumlov</a:t>
            </a:r>
            <a:endParaRPr lang="cs-CZ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428596" y="500042"/>
            <a:ext cx="8358246" cy="5929354"/>
          </a:xfrm>
        </p:spPr>
        <p:txBody>
          <a:bodyPr>
            <a:normAutofit/>
          </a:bodyPr>
          <a:lstStyle/>
          <a:p>
            <a:r>
              <a:rPr lang="cs-CZ" sz="1200" dirty="0" smtClean="0">
                <a:hlinkClick r:id="rId2"/>
              </a:rPr>
              <a:t>http://upload.wikimedia.org/wikipedia/commons/thumb/f/f7/Flag_of_South_Bohemian_Region.svg/640px-Flag_of_South_Bohemian_Region.svg.png</a:t>
            </a:r>
            <a:endParaRPr lang="cs-CZ" sz="1200" dirty="0" smtClean="0"/>
          </a:p>
          <a:p>
            <a:r>
              <a:rPr lang="cs-CZ" sz="1200" dirty="0" smtClean="0">
                <a:hlinkClick r:id="rId3"/>
              </a:rPr>
              <a:t>http://upload.wikimedia.org/wikipedia/commons/thumb/5/53/South_Bohemian_Region_CoA_CZ.svg/398px-South_Bohemian_Region_CoA_CZ.svg.png</a:t>
            </a:r>
            <a:endParaRPr lang="cs-CZ" sz="1200" dirty="0" smtClean="0"/>
          </a:p>
          <a:p>
            <a:r>
              <a:rPr lang="cs-CZ" sz="1200" dirty="0" smtClean="0">
                <a:hlinkClick r:id="rId4"/>
              </a:rPr>
              <a:t>http://cs.wikipedia.org/wiki/Soubor:2004_Jihocesky_kraj.PNG</a:t>
            </a:r>
            <a:endParaRPr lang="cs-CZ" sz="1200" dirty="0" smtClean="0"/>
          </a:p>
          <a:p>
            <a:r>
              <a:rPr lang="cs-CZ" sz="1200" dirty="0" smtClean="0">
                <a:hlinkClick r:id="rId5"/>
              </a:rPr>
              <a:t>http://cs.wikipedia.org/wiki/Soubor:Coat_of_arms_of_%C4%8Cesk%C3%A9_Bud%C4%9Bjovice.svg</a:t>
            </a:r>
            <a:endParaRPr lang="cs-CZ" sz="1200" dirty="0" smtClean="0"/>
          </a:p>
          <a:p>
            <a:r>
              <a:rPr lang="cs-CZ" sz="1200" dirty="0" smtClean="0">
                <a:hlinkClick r:id="rId6"/>
              </a:rPr>
              <a:t>http://upload.wikimedia.org/wikipedia/commons/thumb/1/1b/%C4%8Cesk%C3%A9_Bud%C4%9Bjovice_-_centrum_letecky.jpg/640px-%C4%8Cesk%C3%A9_Bud%C4%9Bjovice_-_centrum_letecky.jpg</a:t>
            </a:r>
            <a:endParaRPr lang="cs-CZ" sz="1200" dirty="0" smtClean="0"/>
          </a:p>
          <a:p>
            <a:r>
              <a:rPr lang="cs-CZ" sz="1200" dirty="0" smtClean="0"/>
              <a:t>http://www.</a:t>
            </a:r>
            <a:r>
              <a:rPr lang="cs-CZ" sz="1200" dirty="0" err="1" smtClean="0"/>
              <a:t>google.cz</a:t>
            </a:r>
            <a:r>
              <a:rPr lang="cs-CZ" sz="1200" dirty="0" smtClean="0"/>
              <a:t>/</a:t>
            </a:r>
            <a:r>
              <a:rPr lang="cs-CZ" sz="1200" dirty="0" err="1" smtClean="0"/>
              <a:t>imgres</a:t>
            </a:r>
            <a:r>
              <a:rPr lang="cs-CZ" sz="1200" dirty="0" smtClean="0"/>
              <a:t>?um=1&amp;</a:t>
            </a:r>
            <a:r>
              <a:rPr lang="cs-CZ" sz="1200" dirty="0" err="1" smtClean="0"/>
              <a:t>hl</a:t>
            </a:r>
            <a:r>
              <a:rPr lang="cs-CZ" sz="1200" dirty="0" smtClean="0"/>
              <a:t>=</a:t>
            </a:r>
            <a:r>
              <a:rPr lang="cs-CZ" sz="1200" dirty="0" err="1" smtClean="0"/>
              <a:t>cs</a:t>
            </a:r>
            <a:r>
              <a:rPr lang="cs-CZ" sz="1200" dirty="0" smtClean="0"/>
              <a:t>&amp;</a:t>
            </a:r>
            <a:r>
              <a:rPr lang="cs-CZ" sz="1200" dirty="0" err="1" smtClean="0"/>
              <a:t>tbo</a:t>
            </a:r>
            <a:r>
              <a:rPr lang="cs-CZ" sz="1200" dirty="0" smtClean="0"/>
              <a:t>=d&amp;</a:t>
            </a:r>
            <a:r>
              <a:rPr lang="cs-CZ" sz="1200" dirty="0" err="1" smtClean="0"/>
              <a:t>biw</a:t>
            </a:r>
            <a:r>
              <a:rPr lang="cs-CZ" sz="1200" dirty="0" smtClean="0"/>
              <a:t>=1024&amp;</a:t>
            </a:r>
            <a:r>
              <a:rPr lang="cs-CZ" sz="1200" dirty="0" err="1" smtClean="0"/>
              <a:t>bih</a:t>
            </a:r>
            <a:r>
              <a:rPr lang="cs-CZ" sz="1200" dirty="0" smtClean="0"/>
              <a:t>=664&amp;</a:t>
            </a:r>
            <a:r>
              <a:rPr lang="cs-CZ" sz="1200" dirty="0" err="1" smtClean="0"/>
              <a:t>tbm</a:t>
            </a:r>
            <a:r>
              <a:rPr lang="cs-CZ" sz="1200" dirty="0" smtClean="0"/>
              <a:t>=</a:t>
            </a:r>
            <a:r>
              <a:rPr lang="cs-CZ" sz="1200" dirty="0" err="1" smtClean="0"/>
              <a:t>isch</a:t>
            </a:r>
            <a:r>
              <a:rPr lang="cs-CZ" sz="1200" dirty="0" smtClean="0"/>
              <a:t>&amp;</a:t>
            </a:r>
            <a:r>
              <a:rPr lang="cs-CZ" sz="1200" dirty="0" err="1" smtClean="0"/>
              <a:t>tbnid</a:t>
            </a:r>
            <a:r>
              <a:rPr lang="cs-CZ" sz="1200" dirty="0" smtClean="0"/>
              <a:t>=TiG9M2GvhW8W0M:&amp;</a:t>
            </a:r>
            <a:r>
              <a:rPr lang="cs-CZ" sz="1200" dirty="0" err="1" smtClean="0"/>
              <a:t>imgrefurl</a:t>
            </a:r>
            <a:r>
              <a:rPr lang="cs-CZ" sz="1200" dirty="0" smtClean="0"/>
              <a:t>=http://www.benzinky.</a:t>
            </a:r>
            <a:r>
              <a:rPr lang="cs-CZ" sz="1200" dirty="0" err="1" smtClean="0"/>
              <a:t>cz</a:t>
            </a:r>
            <a:r>
              <a:rPr lang="cs-CZ" sz="1200" dirty="0" smtClean="0"/>
              <a:t>/</a:t>
            </a:r>
            <a:r>
              <a:rPr lang="cs-CZ" sz="1200" dirty="0" err="1" smtClean="0"/>
              <a:t>prislusenstvi</a:t>
            </a:r>
            <a:r>
              <a:rPr lang="cs-CZ" sz="1200" dirty="0" smtClean="0"/>
              <a:t>-link-kraj-1279&amp;</a:t>
            </a:r>
            <a:r>
              <a:rPr lang="cs-CZ" sz="1200" dirty="0" err="1" smtClean="0"/>
              <a:t>docid</a:t>
            </a:r>
            <a:r>
              <a:rPr lang="cs-CZ" sz="1200" dirty="0" smtClean="0"/>
              <a:t>=qmZNPXKOCx2fyM&amp;</a:t>
            </a:r>
            <a:r>
              <a:rPr lang="cs-CZ" sz="1200" dirty="0" err="1" smtClean="0"/>
              <a:t>imgurl</a:t>
            </a:r>
            <a:r>
              <a:rPr lang="cs-CZ" sz="1200" dirty="0" smtClean="0"/>
              <a:t>=http://www.benzinky.</a:t>
            </a:r>
            <a:r>
              <a:rPr lang="cs-CZ" sz="1200" dirty="0" err="1" smtClean="0"/>
              <a:t>cz</a:t>
            </a:r>
            <a:r>
              <a:rPr lang="cs-CZ" sz="1200" dirty="0" smtClean="0"/>
              <a:t>/</a:t>
            </a:r>
            <a:r>
              <a:rPr lang="cs-CZ" sz="1200" dirty="0" err="1" smtClean="0"/>
              <a:t>cms</a:t>
            </a:r>
            <a:r>
              <a:rPr lang="cs-CZ" sz="1200" dirty="0" smtClean="0"/>
              <a:t>/mapy/mapa_</a:t>
            </a:r>
            <a:r>
              <a:rPr lang="cs-CZ" sz="1200" dirty="0" err="1" smtClean="0"/>
              <a:t>jihocesky</a:t>
            </a:r>
            <a:r>
              <a:rPr lang="cs-CZ" sz="1200" dirty="0" smtClean="0"/>
              <a:t>_kraj_s_okresy.</a:t>
            </a:r>
            <a:r>
              <a:rPr lang="cs-CZ" sz="1200" dirty="0" err="1" smtClean="0"/>
              <a:t>gif</a:t>
            </a:r>
            <a:r>
              <a:rPr lang="cs-CZ" sz="1200" dirty="0" smtClean="0"/>
              <a:t>&amp;w=400&amp;h=315&amp;</a:t>
            </a:r>
            <a:r>
              <a:rPr lang="cs-CZ" sz="1200" dirty="0" err="1" smtClean="0"/>
              <a:t>ei</a:t>
            </a:r>
            <a:r>
              <a:rPr lang="cs-CZ" sz="1200" dirty="0" smtClean="0"/>
              <a:t>=SOasUMi3FpGLswbwhYDYDQ&amp;zoom=1&amp;</a:t>
            </a:r>
            <a:r>
              <a:rPr lang="cs-CZ" sz="1200" dirty="0" err="1" smtClean="0"/>
              <a:t>iact</a:t>
            </a:r>
            <a:r>
              <a:rPr lang="cs-CZ" sz="1200" dirty="0" smtClean="0"/>
              <a:t>=</a:t>
            </a:r>
            <a:r>
              <a:rPr lang="cs-CZ" sz="1200" dirty="0" err="1" smtClean="0"/>
              <a:t>rc</a:t>
            </a:r>
            <a:r>
              <a:rPr lang="cs-CZ" sz="1200" dirty="0" smtClean="0"/>
              <a:t>&amp;dur=618&amp;</a:t>
            </a:r>
            <a:r>
              <a:rPr lang="cs-CZ" sz="1200" dirty="0" err="1" smtClean="0"/>
              <a:t>sig</a:t>
            </a:r>
            <a:r>
              <a:rPr lang="cs-CZ" sz="1200" dirty="0" smtClean="0"/>
              <a:t>=114654242521839938474&amp;</a:t>
            </a:r>
            <a:r>
              <a:rPr lang="cs-CZ" sz="1200" dirty="0" err="1" smtClean="0"/>
              <a:t>page</a:t>
            </a:r>
            <a:r>
              <a:rPr lang="cs-CZ" sz="1200" dirty="0" smtClean="0"/>
              <a:t>=1&amp;</a:t>
            </a:r>
            <a:r>
              <a:rPr lang="cs-CZ" sz="1200" dirty="0" err="1" smtClean="0"/>
              <a:t>tbnh</a:t>
            </a:r>
            <a:r>
              <a:rPr lang="cs-CZ" sz="1200" dirty="0" smtClean="0"/>
              <a:t>=143&amp;</a:t>
            </a:r>
            <a:r>
              <a:rPr lang="cs-CZ" sz="1200" dirty="0" err="1" smtClean="0"/>
              <a:t>tbnw</a:t>
            </a:r>
            <a:r>
              <a:rPr lang="cs-CZ" sz="1200" dirty="0" smtClean="0"/>
              <a:t>=182&amp;start=0&amp;</a:t>
            </a:r>
            <a:r>
              <a:rPr lang="cs-CZ" sz="1200" dirty="0" err="1" smtClean="0"/>
              <a:t>ndsp</a:t>
            </a:r>
            <a:r>
              <a:rPr lang="cs-CZ" sz="1200" dirty="0" smtClean="0"/>
              <a:t>=15&amp;</a:t>
            </a:r>
            <a:r>
              <a:rPr lang="cs-CZ" sz="1200" dirty="0" err="1" smtClean="0"/>
              <a:t>ved</a:t>
            </a:r>
            <a:r>
              <a:rPr lang="cs-CZ" sz="1200" dirty="0" smtClean="0"/>
              <a:t>=1t:429,r:6,s:0,i:100&amp;</a:t>
            </a:r>
            <a:r>
              <a:rPr lang="cs-CZ" sz="1200" dirty="0" err="1" smtClean="0"/>
              <a:t>tx</a:t>
            </a:r>
            <a:r>
              <a:rPr lang="cs-CZ" sz="1200" dirty="0" smtClean="0"/>
              <a:t>=89&amp;ty=74</a:t>
            </a:r>
          </a:p>
          <a:p>
            <a:r>
              <a:rPr lang="cs-CZ" sz="1200" dirty="0" smtClean="0">
                <a:hlinkClick r:id="rId7"/>
              </a:rPr>
              <a:t>http://upload.wikimedia.org/wikipedia/commons/thumb/0/0d/Pisecke_hory2.jpg/640px-Pisecke_hory2.jpg</a:t>
            </a:r>
            <a:endParaRPr lang="cs-CZ" sz="1200" dirty="0" smtClean="0"/>
          </a:p>
          <a:p>
            <a:r>
              <a:rPr lang="cs-CZ" sz="1200" dirty="0" smtClean="0">
                <a:hlinkClick r:id="rId8"/>
              </a:rPr>
              <a:t>http://upload.wikimedia.org/wikipedia/commons/thumb/5/5c/%C5%98e%C5%BEabinec2.jpg/640px-%C5%98e%C5%BEabinec2.jpg</a:t>
            </a:r>
            <a:endParaRPr lang="cs-CZ" sz="1200" dirty="0" smtClean="0"/>
          </a:p>
          <a:p>
            <a:r>
              <a:rPr lang="cs-CZ" sz="1200" dirty="0" smtClean="0">
                <a:hlinkClick r:id="rId9"/>
              </a:rPr>
              <a:t>http://upload.wikimedia.org/wikipedia/commons/thumb/5/5c/Horusick%C3%BD.jpg/640px-Horusick%C3%BD.jpg</a:t>
            </a:r>
            <a:endParaRPr lang="cs-CZ" sz="1200" dirty="0" smtClean="0"/>
          </a:p>
          <a:p>
            <a:r>
              <a:rPr lang="cs-CZ" sz="1200" dirty="0" smtClean="0"/>
              <a:t>http://www.</a:t>
            </a:r>
            <a:r>
              <a:rPr lang="cs-CZ" sz="1200" dirty="0" err="1" smtClean="0"/>
              <a:t>google.cz</a:t>
            </a:r>
            <a:r>
              <a:rPr lang="cs-CZ" sz="1200" dirty="0" smtClean="0"/>
              <a:t>/</a:t>
            </a:r>
            <a:r>
              <a:rPr lang="cs-CZ" sz="1200" dirty="0" err="1" smtClean="0"/>
              <a:t>imgres</a:t>
            </a:r>
            <a:r>
              <a:rPr lang="cs-CZ" sz="1200" dirty="0" smtClean="0"/>
              <a:t>?um=1&amp;</a:t>
            </a:r>
            <a:r>
              <a:rPr lang="cs-CZ" sz="1200" dirty="0" err="1" smtClean="0"/>
              <a:t>hl</a:t>
            </a:r>
            <a:r>
              <a:rPr lang="cs-CZ" sz="1200" dirty="0" smtClean="0"/>
              <a:t>=</a:t>
            </a:r>
            <a:r>
              <a:rPr lang="cs-CZ" sz="1200" dirty="0" err="1" smtClean="0"/>
              <a:t>cs</a:t>
            </a:r>
            <a:r>
              <a:rPr lang="cs-CZ" sz="1200" dirty="0" smtClean="0"/>
              <a:t>&amp;</a:t>
            </a:r>
            <a:r>
              <a:rPr lang="cs-CZ" sz="1200" dirty="0" err="1" smtClean="0"/>
              <a:t>tbo</a:t>
            </a:r>
            <a:r>
              <a:rPr lang="cs-CZ" sz="1200" dirty="0" smtClean="0"/>
              <a:t>=d&amp;</a:t>
            </a:r>
            <a:r>
              <a:rPr lang="cs-CZ" sz="1200" dirty="0" err="1" smtClean="0"/>
              <a:t>biw</a:t>
            </a:r>
            <a:r>
              <a:rPr lang="cs-CZ" sz="1200" dirty="0" smtClean="0"/>
              <a:t>=1024&amp;</a:t>
            </a:r>
            <a:r>
              <a:rPr lang="cs-CZ" sz="1200" dirty="0" err="1" smtClean="0"/>
              <a:t>bih</a:t>
            </a:r>
            <a:r>
              <a:rPr lang="cs-CZ" sz="1200" dirty="0" smtClean="0"/>
              <a:t>=664&amp;</a:t>
            </a:r>
            <a:r>
              <a:rPr lang="cs-CZ" sz="1200" dirty="0" err="1" smtClean="0"/>
              <a:t>tbm</a:t>
            </a:r>
            <a:r>
              <a:rPr lang="cs-CZ" sz="1200" dirty="0" smtClean="0"/>
              <a:t>=</a:t>
            </a:r>
            <a:r>
              <a:rPr lang="cs-CZ" sz="1200" dirty="0" err="1" smtClean="0"/>
              <a:t>isch</a:t>
            </a:r>
            <a:r>
              <a:rPr lang="cs-CZ" sz="1200" dirty="0" smtClean="0"/>
              <a:t>&amp;</a:t>
            </a:r>
            <a:r>
              <a:rPr lang="cs-CZ" sz="1200" dirty="0" err="1" smtClean="0"/>
              <a:t>tbnid</a:t>
            </a:r>
            <a:r>
              <a:rPr lang="cs-CZ" sz="1200" dirty="0" smtClean="0"/>
              <a:t>=93LcRrCNjygVkM:&amp;</a:t>
            </a:r>
            <a:r>
              <a:rPr lang="cs-CZ" sz="1200" dirty="0" err="1" smtClean="0"/>
              <a:t>imgrefurl</a:t>
            </a:r>
            <a:r>
              <a:rPr lang="cs-CZ" sz="1200" dirty="0" smtClean="0"/>
              <a:t>=http://www.sumava21.cz/%3Ff_id%3D32&amp;</a:t>
            </a:r>
            <a:r>
              <a:rPr lang="cs-CZ" sz="1200" dirty="0" err="1" smtClean="0"/>
              <a:t>docid</a:t>
            </a:r>
            <a:r>
              <a:rPr lang="cs-CZ" sz="1200" dirty="0" smtClean="0"/>
              <a:t>=l8tye4aRDsds5M&amp;</a:t>
            </a:r>
            <a:r>
              <a:rPr lang="cs-CZ" sz="1200" dirty="0" err="1" smtClean="0"/>
              <a:t>imgurl</a:t>
            </a:r>
            <a:r>
              <a:rPr lang="cs-CZ" sz="1200" dirty="0" smtClean="0"/>
              <a:t>=http://www.sumava21.cz/</a:t>
            </a:r>
            <a:r>
              <a:rPr lang="cs-CZ" sz="1200" dirty="0" err="1" smtClean="0"/>
              <a:t>imgs</a:t>
            </a:r>
            <a:r>
              <a:rPr lang="cs-CZ" sz="1200" dirty="0" smtClean="0"/>
              <a:t>/08_Rakousko_04.jpg&amp;w=640&amp;h=480&amp;</a:t>
            </a:r>
            <a:r>
              <a:rPr lang="cs-CZ" sz="1200" dirty="0" err="1" smtClean="0"/>
              <a:t>ei</a:t>
            </a:r>
            <a:r>
              <a:rPr lang="cs-CZ" sz="1200" dirty="0" smtClean="0"/>
              <a:t>=C-msUMfZBsjotQba6YGgCg&amp;zoom=1&amp;</a:t>
            </a:r>
            <a:r>
              <a:rPr lang="cs-CZ" sz="1200" dirty="0" err="1" smtClean="0"/>
              <a:t>iact</a:t>
            </a:r>
            <a:r>
              <a:rPr lang="cs-CZ" sz="1200" dirty="0" smtClean="0"/>
              <a:t>=</a:t>
            </a:r>
            <a:r>
              <a:rPr lang="cs-CZ" sz="1200" dirty="0" err="1" smtClean="0"/>
              <a:t>hc</a:t>
            </a:r>
            <a:r>
              <a:rPr lang="cs-CZ" sz="1200" dirty="0" smtClean="0"/>
              <a:t>&amp;</a:t>
            </a:r>
            <a:r>
              <a:rPr lang="cs-CZ" sz="1200" dirty="0" err="1" smtClean="0"/>
              <a:t>vpx</a:t>
            </a:r>
            <a:r>
              <a:rPr lang="cs-CZ" sz="1200" dirty="0" smtClean="0"/>
              <a:t>=96&amp;</a:t>
            </a:r>
            <a:r>
              <a:rPr lang="cs-CZ" sz="1200" dirty="0" err="1" smtClean="0"/>
              <a:t>vpy</a:t>
            </a:r>
            <a:r>
              <a:rPr lang="cs-CZ" sz="1200" dirty="0" smtClean="0"/>
              <a:t>=4&amp;dur=463&amp;</a:t>
            </a:r>
            <a:r>
              <a:rPr lang="cs-CZ" sz="1200" dirty="0" err="1" smtClean="0"/>
              <a:t>hovh</a:t>
            </a:r>
            <a:r>
              <a:rPr lang="cs-CZ" sz="1200" dirty="0" smtClean="0"/>
              <a:t>=194&amp;</a:t>
            </a:r>
            <a:r>
              <a:rPr lang="cs-CZ" sz="1200" dirty="0" err="1" smtClean="0"/>
              <a:t>hovw</a:t>
            </a:r>
            <a:r>
              <a:rPr lang="cs-CZ" sz="1200" dirty="0" smtClean="0"/>
              <a:t>=259&amp;</a:t>
            </a:r>
            <a:r>
              <a:rPr lang="cs-CZ" sz="1200" dirty="0" err="1" smtClean="0"/>
              <a:t>tx</a:t>
            </a:r>
            <a:r>
              <a:rPr lang="cs-CZ" sz="1200" dirty="0" smtClean="0"/>
              <a:t>=172&amp;ty=129&amp;</a:t>
            </a:r>
            <a:r>
              <a:rPr lang="cs-CZ" sz="1200" dirty="0" err="1" smtClean="0"/>
              <a:t>sig</a:t>
            </a:r>
            <a:r>
              <a:rPr lang="cs-CZ" sz="1200" dirty="0" smtClean="0"/>
              <a:t>=114654242521839938474&amp;</a:t>
            </a:r>
            <a:r>
              <a:rPr lang="cs-CZ" sz="1200" dirty="0" err="1" smtClean="0"/>
              <a:t>page</a:t>
            </a:r>
            <a:r>
              <a:rPr lang="cs-CZ" sz="1200" dirty="0" smtClean="0"/>
              <a:t>=1&amp;</a:t>
            </a:r>
            <a:r>
              <a:rPr lang="cs-CZ" sz="1200" dirty="0" err="1" smtClean="0"/>
              <a:t>tbnh</a:t>
            </a:r>
            <a:r>
              <a:rPr lang="cs-CZ" sz="1200" dirty="0" smtClean="0"/>
              <a:t>=150&amp;</a:t>
            </a:r>
            <a:r>
              <a:rPr lang="cs-CZ" sz="1200" dirty="0" err="1" smtClean="0"/>
              <a:t>tbnw</a:t>
            </a:r>
            <a:r>
              <a:rPr lang="cs-CZ" sz="1200" dirty="0" smtClean="0"/>
              <a:t>=184&amp;start=0&amp;</a:t>
            </a:r>
            <a:r>
              <a:rPr lang="cs-CZ" sz="1200" dirty="0" err="1" smtClean="0"/>
              <a:t>ndsp</a:t>
            </a:r>
            <a:r>
              <a:rPr lang="cs-CZ" sz="1200" dirty="0" smtClean="0"/>
              <a:t>=16&amp;</a:t>
            </a:r>
            <a:r>
              <a:rPr lang="cs-CZ" sz="1200" dirty="0" err="1" smtClean="0"/>
              <a:t>ved</a:t>
            </a:r>
            <a:r>
              <a:rPr lang="cs-CZ" sz="1200" dirty="0" smtClean="0"/>
              <a:t>=1t:429,r:6,s:0,i:114</a:t>
            </a:r>
          </a:p>
          <a:p>
            <a:r>
              <a:rPr lang="cs-CZ" sz="1200" dirty="0" smtClean="0">
                <a:hlinkClick r:id="rId10"/>
              </a:rPr>
              <a:t>http://upload.wikimedia.org/wikipedia/commons/thumb/b/ba/Pohori_na_sumave_global.jpg/640px-Pohori_na_sumave_global.jpg</a:t>
            </a:r>
            <a:endParaRPr lang="cs-CZ" sz="1200" dirty="0" smtClean="0"/>
          </a:p>
          <a:p>
            <a:r>
              <a:rPr lang="cs-CZ" sz="1200" dirty="0" smtClean="0">
                <a:hlinkClick r:id="rId11"/>
              </a:rPr>
              <a:t>http://upload.wikimedia.org/wikipedia/commons/thumb/9/97/%C4%8CM.jpg/640px-%C4%8CM.jpg</a:t>
            </a:r>
            <a:endParaRPr lang="cs-CZ" sz="1200" dirty="0" smtClean="0"/>
          </a:p>
          <a:p>
            <a:r>
              <a:rPr lang="cs-CZ" sz="1200" dirty="0" smtClean="0">
                <a:hlinkClick r:id="rId12"/>
              </a:rPr>
              <a:t>http://upload.wikimedia.org/wikipedia/commons/thumb/4/40/Stechovice_reservoir_Vltava_7328.JPG/640px-Stechovice_reservoir_Vltava_7328.JPG</a:t>
            </a:r>
            <a:endParaRPr lang="cs-CZ" sz="1200" dirty="0" smtClean="0"/>
          </a:p>
          <a:p>
            <a:endParaRPr lang="cs-CZ" sz="1200" dirty="0" smtClean="0"/>
          </a:p>
          <a:p>
            <a:endParaRPr lang="cs-CZ" sz="1200" dirty="0" smtClean="0"/>
          </a:p>
          <a:p>
            <a:endParaRPr lang="cs-CZ" sz="1800" dirty="0" smtClean="0"/>
          </a:p>
          <a:p>
            <a:endParaRPr lang="cs-CZ" sz="1800" dirty="0" smtClean="0"/>
          </a:p>
          <a:p>
            <a:endParaRPr lang="cs-CZ" sz="1800" dirty="0" smtClean="0"/>
          </a:p>
          <a:p>
            <a:endParaRPr lang="cs-CZ" sz="1800" dirty="0" smtClean="0"/>
          </a:p>
          <a:p>
            <a:endParaRPr lang="cs-CZ" sz="1800" dirty="0" smtClean="0"/>
          </a:p>
          <a:p>
            <a:endParaRPr lang="cs-CZ" sz="1800" dirty="0" smtClean="0"/>
          </a:p>
          <a:p>
            <a:endParaRPr lang="cs-CZ" sz="1800" dirty="0" smtClean="0"/>
          </a:p>
          <a:p>
            <a:endParaRPr lang="cs-CZ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85720" y="428604"/>
            <a:ext cx="8429684" cy="6072230"/>
          </a:xfrm>
        </p:spPr>
        <p:txBody>
          <a:bodyPr>
            <a:normAutofit/>
          </a:bodyPr>
          <a:lstStyle/>
          <a:p>
            <a:r>
              <a:rPr lang="cs-CZ" sz="1200" dirty="0" smtClean="0"/>
              <a:t>http://www.</a:t>
            </a:r>
            <a:r>
              <a:rPr lang="cs-CZ" sz="1200" dirty="0" err="1" smtClean="0"/>
              <a:t>google.cz</a:t>
            </a:r>
            <a:r>
              <a:rPr lang="cs-CZ" sz="1200" dirty="0" smtClean="0"/>
              <a:t>/</a:t>
            </a:r>
            <a:r>
              <a:rPr lang="cs-CZ" sz="1200" dirty="0" err="1" smtClean="0"/>
              <a:t>imgres</a:t>
            </a:r>
            <a:r>
              <a:rPr lang="cs-CZ" sz="1200" dirty="0" smtClean="0"/>
              <a:t>?</a:t>
            </a:r>
            <a:r>
              <a:rPr lang="cs-CZ" sz="1200" dirty="0" err="1" smtClean="0"/>
              <a:t>num</a:t>
            </a:r>
            <a:r>
              <a:rPr lang="cs-CZ" sz="1200" dirty="0" smtClean="0"/>
              <a:t>=10&amp;um=1&amp;</a:t>
            </a:r>
            <a:r>
              <a:rPr lang="cs-CZ" sz="1200" dirty="0" err="1" smtClean="0"/>
              <a:t>hl</a:t>
            </a:r>
            <a:r>
              <a:rPr lang="cs-CZ" sz="1200" dirty="0" smtClean="0"/>
              <a:t>=</a:t>
            </a:r>
            <a:r>
              <a:rPr lang="cs-CZ" sz="1200" dirty="0" err="1" smtClean="0"/>
              <a:t>cs</a:t>
            </a:r>
            <a:r>
              <a:rPr lang="cs-CZ" sz="1200" dirty="0" smtClean="0"/>
              <a:t>&amp;</a:t>
            </a:r>
            <a:r>
              <a:rPr lang="cs-CZ" sz="1200" dirty="0" err="1" smtClean="0"/>
              <a:t>tbo</a:t>
            </a:r>
            <a:r>
              <a:rPr lang="cs-CZ" sz="1200" dirty="0" smtClean="0"/>
              <a:t>=d&amp;</a:t>
            </a:r>
            <a:r>
              <a:rPr lang="cs-CZ" sz="1200" dirty="0" err="1" smtClean="0"/>
              <a:t>biw</a:t>
            </a:r>
            <a:r>
              <a:rPr lang="cs-CZ" sz="1200" dirty="0" smtClean="0"/>
              <a:t>=1024&amp;</a:t>
            </a:r>
            <a:r>
              <a:rPr lang="cs-CZ" sz="1200" dirty="0" err="1" smtClean="0"/>
              <a:t>bih</a:t>
            </a:r>
            <a:r>
              <a:rPr lang="cs-CZ" sz="1200" dirty="0" smtClean="0"/>
              <a:t>=664&amp;</a:t>
            </a:r>
            <a:r>
              <a:rPr lang="cs-CZ" sz="1200" dirty="0" err="1" smtClean="0"/>
              <a:t>tbm</a:t>
            </a:r>
            <a:r>
              <a:rPr lang="cs-CZ" sz="1200" dirty="0" smtClean="0"/>
              <a:t>=</a:t>
            </a:r>
            <a:r>
              <a:rPr lang="cs-CZ" sz="1200" dirty="0" err="1" smtClean="0"/>
              <a:t>isch</a:t>
            </a:r>
            <a:r>
              <a:rPr lang="cs-CZ" sz="1200" dirty="0" smtClean="0"/>
              <a:t>&amp;</a:t>
            </a:r>
            <a:r>
              <a:rPr lang="cs-CZ" sz="1200" dirty="0" err="1" smtClean="0"/>
              <a:t>tbnid</a:t>
            </a:r>
            <a:r>
              <a:rPr lang="cs-CZ" sz="1200" dirty="0" smtClean="0"/>
              <a:t>=dwjPKxWGSH3k2M:&amp;</a:t>
            </a:r>
            <a:r>
              <a:rPr lang="cs-CZ" sz="1200" dirty="0" err="1" smtClean="0"/>
              <a:t>imgrefurl</a:t>
            </a:r>
            <a:r>
              <a:rPr lang="cs-CZ" sz="1200" dirty="0" smtClean="0"/>
              <a:t>=http://www.</a:t>
            </a:r>
            <a:r>
              <a:rPr lang="cs-CZ" sz="1200" dirty="0" err="1" smtClean="0"/>
              <a:t>lesycr.cz</a:t>
            </a:r>
            <a:r>
              <a:rPr lang="cs-CZ" sz="1200" dirty="0" smtClean="0"/>
              <a:t>/o-</a:t>
            </a:r>
            <a:r>
              <a:rPr lang="cs-CZ" sz="1200" dirty="0" err="1" smtClean="0"/>
              <a:t>nas</a:t>
            </a:r>
            <a:r>
              <a:rPr lang="cs-CZ" sz="1200" dirty="0" smtClean="0"/>
              <a:t>/</a:t>
            </a:r>
            <a:r>
              <a:rPr lang="cs-CZ" sz="1200" dirty="0" err="1" smtClean="0"/>
              <a:t>casopis</a:t>
            </a:r>
            <a:r>
              <a:rPr lang="cs-CZ" sz="1200" dirty="0" smtClean="0"/>
              <a:t>-lesu-zdar/</a:t>
            </a:r>
            <a:r>
              <a:rPr lang="cs-CZ" sz="1200" dirty="0" err="1" smtClean="0"/>
              <a:t>Stranky</a:t>
            </a:r>
            <a:r>
              <a:rPr lang="cs-CZ" sz="1200" dirty="0" smtClean="0"/>
              <a:t>/</a:t>
            </a:r>
            <a:r>
              <a:rPr lang="cs-CZ" sz="1200" dirty="0" err="1" smtClean="0"/>
              <a:t>festina</a:t>
            </a:r>
            <a:r>
              <a:rPr lang="cs-CZ" sz="1200" dirty="0" smtClean="0"/>
              <a:t>-</a:t>
            </a:r>
            <a:r>
              <a:rPr lang="cs-CZ" sz="1200" dirty="0" err="1" smtClean="0"/>
              <a:t>lente</a:t>
            </a:r>
            <a:r>
              <a:rPr lang="cs-CZ" sz="1200" dirty="0" smtClean="0"/>
              <a:t>-</a:t>
            </a:r>
            <a:r>
              <a:rPr lang="cs-CZ" sz="1200" dirty="0" err="1" smtClean="0"/>
              <a:t>plati</a:t>
            </a:r>
            <a:r>
              <a:rPr lang="cs-CZ" sz="1200" dirty="0" smtClean="0"/>
              <a:t>-na-</a:t>
            </a:r>
            <a:r>
              <a:rPr lang="cs-CZ" sz="1200" dirty="0" err="1" smtClean="0"/>
              <a:t>trebonsku</a:t>
            </a:r>
            <a:r>
              <a:rPr lang="cs-CZ" sz="1200" dirty="0" smtClean="0"/>
              <a:t>-</a:t>
            </a:r>
            <a:r>
              <a:rPr lang="cs-CZ" sz="1200" dirty="0" err="1" smtClean="0"/>
              <a:t>dvojnasob.aspx</a:t>
            </a:r>
            <a:r>
              <a:rPr lang="cs-CZ" sz="1200" dirty="0" smtClean="0"/>
              <a:t>&amp;</a:t>
            </a:r>
            <a:r>
              <a:rPr lang="cs-CZ" sz="1200" dirty="0" err="1" smtClean="0"/>
              <a:t>docid</a:t>
            </a:r>
            <a:r>
              <a:rPr lang="cs-CZ" sz="1200" dirty="0" smtClean="0"/>
              <a:t>=xmlvquH5ACBJGM&amp;</a:t>
            </a:r>
            <a:r>
              <a:rPr lang="cs-CZ" sz="1200" dirty="0" err="1" smtClean="0"/>
              <a:t>imgurl</a:t>
            </a:r>
            <a:r>
              <a:rPr lang="cs-CZ" sz="1200" dirty="0" smtClean="0"/>
              <a:t>=http://www.</a:t>
            </a:r>
            <a:r>
              <a:rPr lang="cs-CZ" sz="1200" dirty="0" err="1" smtClean="0"/>
              <a:t>lesycr.cz</a:t>
            </a:r>
            <a:r>
              <a:rPr lang="cs-CZ" sz="1200" dirty="0" smtClean="0"/>
              <a:t>/o-</a:t>
            </a:r>
            <a:r>
              <a:rPr lang="cs-CZ" sz="1200" dirty="0" err="1" smtClean="0"/>
              <a:t>nas</a:t>
            </a:r>
            <a:r>
              <a:rPr lang="cs-CZ" sz="1200" dirty="0" smtClean="0"/>
              <a:t>/</a:t>
            </a:r>
            <a:r>
              <a:rPr lang="cs-CZ" sz="1200" dirty="0" err="1" smtClean="0"/>
              <a:t>casopis</a:t>
            </a:r>
            <a:r>
              <a:rPr lang="cs-CZ" sz="1200" dirty="0" smtClean="0"/>
              <a:t>-lesu-zdar/</a:t>
            </a:r>
            <a:r>
              <a:rPr lang="cs-CZ" sz="1200" dirty="0" err="1" smtClean="0"/>
              <a:t>PublishingImages</a:t>
            </a:r>
            <a:r>
              <a:rPr lang="cs-CZ" sz="1200" dirty="0" smtClean="0"/>
              <a:t>/</a:t>
            </a:r>
            <a:r>
              <a:rPr lang="cs-CZ" sz="1200" dirty="0" err="1" smtClean="0"/>
              <a:t>rybnik</a:t>
            </a:r>
            <a:r>
              <a:rPr lang="cs-CZ" sz="1200" dirty="0" smtClean="0"/>
              <a:t>-</a:t>
            </a:r>
            <a:r>
              <a:rPr lang="cs-CZ" sz="1200" dirty="0" err="1" smtClean="0"/>
              <a:t>rozmberk.jpg</a:t>
            </a:r>
            <a:r>
              <a:rPr lang="cs-CZ" sz="1200" dirty="0" smtClean="0"/>
              <a:t>&amp;w=800&amp;h=600&amp;</a:t>
            </a:r>
            <a:r>
              <a:rPr lang="cs-CZ" sz="1200" dirty="0" err="1" smtClean="0"/>
              <a:t>ei</a:t>
            </a:r>
            <a:r>
              <a:rPr lang="cs-CZ" sz="1200" dirty="0" smtClean="0"/>
              <a:t>=T-usUJirO6mr0AHlmYCIAw&amp;zoom=1&amp;</a:t>
            </a:r>
            <a:r>
              <a:rPr lang="cs-CZ" sz="1200" dirty="0" err="1" smtClean="0"/>
              <a:t>iact</a:t>
            </a:r>
            <a:r>
              <a:rPr lang="cs-CZ" sz="1200" dirty="0" smtClean="0"/>
              <a:t>=</a:t>
            </a:r>
            <a:r>
              <a:rPr lang="cs-CZ" sz="1200" dirty="0" err="1" smtClean="0"/>
              <a:t>rc</a:t>
            </a:r>
            <a:r>
              <a:rPr lang="cs-CZ" sz="1200" dirty="0" smtClean="0"/>
              <a:t>&amp;dur=329&amp;</a:t>
            </a:r>
            <a:r>
              <a:rPr lang="cs-CZ" sz="1200" dirty="0" err="1" smtClean="0"/>
              <a:t>sig</a:t>
            </a:r>
            <a:r>
              <a:rPr lang="cs-CZ" sz="1200" dirty="0" smtClean="0"/>
              <a:t>=114654242521839938474&amp;</a:t>
            </a:r>
            <a:r>
              <a:rPr lang="cs-CZ" sz="1200" dirty="0" err="1" smtClean="0"/>
              <a:t>sqi</a:t>
            </a:r>
            <a:r>
              <a:rPr lang="cs-CZ" sz="1200" dirty="0" smtClean="0"/>
              <a:t>=2&amp;</a:t>
            </a:r>
            <a:r>
              <a:rPr lang="cs-CZ" sz="1200" dirty="0" err="1" smtClean="0"/>
              <a:t>page</a:t>
            </a:r>
            <a:r>
              <a:rPr lang="cs-CZ" sz="1200" dirty="0" smtClean="0"/>
              <a:t>=1&amp;</a:t>
            </a:r>
            <a:r>
              <a:rPr lang="cs-CZ" sz="1200" dirty="0" err="1" smtClean="0"/>
              <a:t>tbnh</a:t>
            </a:r>
            <a:r>
              <a:rPr lang="cs-CZ" sz="1200" dirty="0" smtClean="0"/>
              <a:t>=148&amp;</a:t>
            </a:r>
            <a:r>
              <a:rPr lang="cs-CZ" sz="1200" dirty="0" err="1" smtClean="0"/>
              <a:t>tbnw</a:t>
            </a:r>
            <a:r>
              <a:rPr lang="cs-CZ" sz="1200" dirty="0" smtClean="0"/>
              <a:t>=198&amp;start=0&amp;</a:t>
            </a:r>
            <a:r>
              <a:rPr lang="cs-CZ" sz="1200" dirty="0" err="1" smtClean="0"/>
              <a:t>ndsp</a:t>
            </a:r>
            <a:r>
              <a:rPr lang="cs-CZ" sz="1200" dirty="0" smtClean="0"/>
              <a:t>=15&amp;</a:t>
            </a:r>
            <a:r>
              <a:rPr lang="cs-CZ" sz="1200" dirty="0" err="1" smtClean="0"/>
              <a:t>ved</a:t>
            </a:r>
            <a:r>
              <a:rPr lang="cs-CZ" sz="1200" dirty="0" smtClean="0"/>
              <a:t>=1t:429,r:2,s:0,i:88&amp;</a:t>
            </a:r>
            <a:r>
              <a:rPr lang="cs-CZ" sz="1200" dirty="0" err="1" smtClean="0">
                <a:hlinkClick r:id="rId2" action="ppaction://hlinkfile"/>
              </a:rPr>
              <a:t>tx</a:t>
            </a:r>
            <a:r>
              <a:rPr lang="cs-CZ" sz="1200" dirty="0" smtClean="0">
                <a:hlinkClick r:id="rId2" action="ppaction://hlinkfile"/>
              </a:rPr>
              <a:t>=57&amp;ty=70</a:t>
            </a:r>
            <a:endParaRPr lang="cs-CZ" sz="1200" dirty="0" smtClean="0"/>
          </a:p>
          <a:p>
            <a:r>
              <a:rPr lang="cs-CZ" sz="1200" dirty="0" smtClean="0"/>
              <a:t>http://www.</a:t>
            </a:r>
            <a:r>
              <a:rPr lang="cs-CZ" sz="1200" dirty="0" err="1" smtClean="0"/>
              <a:t>google.cz</a:t>
            </a:r>
            <a:r>
              <a:rPr lang="cs-CZ" sz="1200" dirty="0" smtClean="0"/>
              <a:t>/</a:t>
            </a:r>
            <a:r>
              <a:rPr lang="cs-CZ" sz="1200" dirty="0" err="1" smtClean="0"/>
              <a:t>imgres</a:t>
            </a:r>
            <a:r>
              <a:rPr lang="cs-CZ" sz="1200" dirty="0" smtClean="0"/>
              <a:t>?</a:t>
            </a:r>
            <a:r>
              <a:rPr lang="cs-CZ" sz="1200" dirty="0" err="1" smtClean="0"/>
              <a:t>num</a:t>
            </a:r>
            <a:r>
              <a:rPr lang="cs-CZ" sz="1200" dirty="0" smtClean="0"/>
              <a:t>=10&amp;um=1&amp;</a:t>
            </a:r>
            <a:r>
              <a:rPr lang="cs-CZ" sz="1200" dirty="0" err="1" smtClean="0"/>
              <a:t>hl</a:t>
            </a:r>
            <a:r>
              <a:rPr lang="cs-CZ" sz="1200" dirty="0" smtClean="0"/>
              <a:t>=</a:t>
            </a:r>
            <a:r>
              <a:rPr lang="cs-CZ" sz="1200" dirty="0" err="1" smtClean="0"/>
              <a:t>cs</a:t>
            </a:r>
            <a:r>
              <a:rPr lang="cs-CZ" sz="1200" dirty="0" smtClean="0"/>
              <a:t>&amp;</a:t>
            </a:r>
            <a:r>
              <a:rPr lang="cs-CZ" sz="1200" dirty="0" err="1" smtClean="0"/>
              <a:t>tbo</a:t>
            </a:r>
            <a:r>
              <a:rPr lang="cs-CZ" sz="1200" dirty="0" smtClean="0"/>
              <a:t>=d&amp;</a:t>
            </a:r>
            <a:r>
              <a:rPr lang="cs-CZ" sz="1200" dirty="0" err="1" smtClean="0"/>
              <a:t>biw</a:t>
            </a:r>
            <a:r>
              <a:rPr lang="cs-CZ" sz="1200" dirty="0" smtClean="0"/>
              <a:t>=1024&amp;</a:t>
            </a:r>
            <a:r>
              <a:rPr lang="cs-CZ" sz="1200" dirty="0" err="1" smtClean="0"/>
              <a:t>bih</a:t>
            </a:r>
            <a:r>
              <a:rPr lang="cs-CZ" sz="1200" dirty="0" smtClean="0"/>
              <a:t>=664&amp;</a:t>
            </a:r>
            <a:r>
              <a:rPr lang="cs-CZ" sz="1200" dirty="0" err="1" smtClean="0"/>
              <a:t>tbm</a:t>
            </a:r>
            <a:r>
              <a:rPr lang="cs-CZ" sz="1200" dirty="0" smtClean="0"/>
              <a:t>=</a:t>
            </a:r>
            <a:r>
              <a:rPr lang="cs-CZ" sz="1200" dirty="0" err="1" smtClean="0"/>
              <a:t>isch</a:t>
            </a:r>
            <a:r>
              <a:rPr lang="cs-CZ" sz="1200" dirty="0" smtClean="0"/>
              <a:t>&amp;</a:t>
            </a:r>
            <a:r>
              <a:rPr lang="cs-CZ" sz="1200" dirty="0" err="1" smtClean="0"/>
              <a:t>tbnid</a:t>
            </a:r>
            <a:r>
              <a:rPr lang="cs-CZ" sz="1200" dirty="0" smtClean="0"/>
              <a:t>=MxHhJuFjv4yN2M:&amp;</a:t>
            </a:r>
            <a:r>
              <a:rPr lang="cs-CZ" sz="1200" dirty="0" err="1" smtClean="0"/>
              <a:t>imgrefurl</a:t>
            </a:r>
            <a:r>
              <a:rPr lang="cs-CZ" sz="1200" dirty="0" smtClean="0"/>
              <a:t>=http://ellescifi.blog.cz/0701/rostlinna-vyroba&amp;docid=xBFe23RWkGN__M&amp;imgurl=http://nd01.jxs.cz/584/334/c4bfcbd746_41160710_o2.jpg&amp;w=1200&amp;h=900&amp;ei=YuysUJbKIYeZhQfur4CwCg&amp;zoom=1&amp;iact=hc&amp;vpx=202&amp;vpy=12&amp;dur=462&amp;hovh=191&amp;hovw=254&amp;tx=96&amp;ty=60&amp;sig=114654242521839938474&amp;sqi=2&amp;page=1&amp;tbnh=146&amp;tbnw=186&amp;start=0&amp;ndsp=18&amp;ved=1t:429,r:2,s:0,i:</a:t>
            </a:r>
            <a:r>
              <a:rPr lang="cs-CZ" sz="1200" dirty="0" smtClean="0">
                <a:hlinkClick r:id="rId3" action="ppaction://hlinkfile"/>
              </a:rPr>
              <a:t>102</a:t>
            </a:r>
            <a:endParaRPr lang="cs-CZ" sz="1200" dirty="0" smtClean="0"/>
          </a:p>
          <a:p>
            <a:r>
              <a:rPr lang="cs-CZ" sz="1200" dirty="0" smtClean="0">
                <a:hlinkClick r:id="rId4"/>
              </a:rPr>
              <a:t>http://upload.wikimedia.org/wikipedia/commons/thumb/8/8f/JETE-chladici_veze.jpg/640px-JETE-chladici_veze.jpg</a:t>
            </a:r>
            <a:endParaRPr lang="cs-CZ" sz="1200" dirty="0" smtClean="0"/>
          </a:p>
          <a:p>
            <a:r>
              <a:rPr lang="cs-CZ" sz="1200" dirty="0" smtClean="0"/>
              <a:t>http://www.</a:t>
            </a:r>
            <a:r>
              <a:rPr lang="cs-CZ" sz="1200" dirty="0" err="1" smtClean="0"/>
              <a:t>google.cz</a:t>
            </a:r>
            <a:r>
              <a:rPr lang="cs-CZ" sz="1200" dirty="0" smtClean="0"/>
              <a:t>/</a:t>
            </a:r>
            <a:r>
              <a:rPr lang="cs-CZ" sz="1200" dirty="0" err="1" smtClean="0"/>
              <a:t>imgres</a:t>
            </a:r>
            <a:r>
              <a:rPr lang="cs-CZ" sz="1200" dirty="0" smtClean="0"/>
              <a:t>?um=1&amp;</a:t>
            </a:r>
            <a:r>
              <a:rPr lang="cs-CZ" sz="1200" dirty="0" err="1" smtClean="0"/>
              <a:t>hl</a:t>
            </a:r>
            <a:r>
              <a:rPr lang="cs-CZ" sz="1200" dirty="0" smtClean="0"/>
              <a:t>=</a:t>
            </a:r>
            <a:r>
              <a:rPr lang="cs-CZ" sz="1200" dirty="0" err="1" smtClean="0"/>
              <a:t>cs</a:t>
            </a:r>
            <a:r>
              <a:rPr lang="cs-CZ" sz="1200" dirty="0" smtClean="0"/>
              <a:t>&amp;</a:t>
            </a:r>
            <a:r>
              <a:rPr lang="cs-CZ" sz="1200" dirty="0" err="1" smtClean="0"/>
              <a:t>tbo</a:t>
            </a:r>
            <a:r>
              <a:rPr lang="cs-CZ" sz="1200" dirty="0" smtClean="0"/>
              <a:t>=d&amp;</a:t>
            </a:r>
            <a:r>
              <a:rPr lang="cs-CZ" sz="1200" dirty="0" err="1" smtClean="0"/>
              <a:t>biw</a:t>
            </a:r>
            <a:r>
              <a:rPr lang="cs-CZ" sz="1200" dirty="0" smtClean="0"/>
              <a:t>=1024&amp;</a:t>
            </a:r>
            <a:r>
              <a:rPr lang="cs-CZ" sz="1200" dirty="0" err="1" smtClean="0"/>
              <a:t>bih</a:t>
            </a:r>
            <a:r>
              <a:rPr lang="cs-CZ" sz="1200" dirty="0" smtClean="0"/>
              <a:t>=664&amp;</a:t>
            </a:r>
            <a:r>
              <a:rPr lang="cs-CZ" sz="1200" dirty="0" err="1" smtClean="0"/>
              <a:t>tbm</a:t>
            </a:r>
            <a:r>
              <a:rPr lang="cs-CZ" sz="1200" dirty="0" smtClean="0"/>
              <a:t>=</a:t>
            </a:r>
            <a:r>
              <a:rPr lang="cs-CZ" sz="1200" dirty="0" err="1" smtClean="0"/>
              <a:t>isch</a:t>
            </a:r>
            <a:r>
              <a:rPr lang="cs-CZ" sz="1200" dirty="0" smtClean="0"/>
              <a:t>&amp;</a:t>
            </a:r>
            <a:r>
              <a:rPr lang="cs-CZ" sz="1200" dirty="0" err="1" smtClean="0"/>
              <a:t>tbnid</a:t>
            </a:r>
            <a:r>
              <a:rPr lang="cs-CZ" sz="1200" dirty="0" smtClean="0"/>
              <a:t>=rheDsa2r7p9vkM:&amp;</a:t>
            </a:r>
            <a:r>
              <a:rPr lang="cs-CZ" sz="1200" dirty="0" err="1" smtClean="0"/>
              <a:t>imgrefurl</a:t>
            </a:r>
            <a:r>
              <a:rPr lang="cs-CZ" sz="1200" dirty="0" smtClean="0"/>
              <a:t>=http://www.</a:t>
            </a:r>
            <a:r>
              <a:rPr lang="cs-CZ" sz="1200" dirty="0" err="1" smtClean="0"/>
              <a:t>gym</a:t>
            </a:r>
            <a:r>
              <a:rPr lang="cs-CZ" sz="1200" dirty="0" smtClean="0"/>
              <a:t>-</a:t>
            </a:r>
            <a:r>
              <a:rPr lang="cs-CZ" sz="1200" dirty="0" err="1" smtClean="0"/>
              <a:t>karvina.cz</a:t>
            </a:r>
            <a:r>
              <a:rPr lang="cs-CZ" sz="1200" dirty="0" smtClean="0"/>
              <a:t>/gis/</a:t>
            </a:r>
            <a:r>
              <a:rPr lang="cs-CZ" sz="1200" dirty="0" err="1" smtClean="0"/>
              <a:t>Ceskomoravska.htm</a:t>
            </a:r>
            <a:r>
              <a:rPr lang="cs-CZ" sz="1200" dirty="0" smtClean="0"/>
              <a:t>&amp;</a:t>
            </a:r>
            <a:r>
              <a:rPr lang="cs-CZ" sz="1200" dirty="0" err="1" smtClean="0"/>
              <a:t>docid</a:t>
            </a:r>
            <a:r>
              <a:rPr lang="cs-CZ" sz="1200" dirty="0" smtClean="0"/>
              <a:t>=ok6ASgMFTCxsLM&amp;</a:t>
            </a:r>
            <a:r>
              <a:rPr lang="cs-CZ" sz="1200" dirty="0" err="1" smtClean="0"/>
              <a:t>imgurl</a:t>
            </a:r>
            <a:r>
              <a:rPr lang="cs-CZ" sz="1200" dirty="0" smtClean="0"/>
              <a:t>=http://www.</a:t>
            </a:r>
            <a:r>
              <a:rPr lang="cs-CZ" sz="1200" dirty="0" err="1" smtClean="0"/>
              <a:t>gym</a:t>
            </a:r>
            <a:r>
              <a:rPr lang="cs-CZ" sz="1200" dirty="0" smtClean="0"/>
              <a:t>-</a:t>
            </a:r>
            <a:r>
              <a:rPr lang="cs-CZ" sz="1200" dirty="0" err="1" smtClean="0"/>
              <a:t>karvina.cz</a:t>
            </a:r>
            <a:r>
              <a:rPr lang="cs-CZ" sz="1200" dirty="0" smtClean="0"/>
              <a:t>/gis/vysocina8.jpg&amp;w=800&amp;h=494&amp;</a:t>
            </a:r>
            <a:r>
              <a:rPr lang="cs-CZ" sz="1200" dirty="0" err="1" smtClean="0"/>
              <a:t>ei</a:t>
            </a:r>
            <a:r>
              <a:rPr lang="cs-CZ" sz="1200" dirty="0" smtClean="0"/>
              <a:t>=2O2sUI2fJcbotQb68YCIAg&amp;zoom=1&amp;</a:t>
            </a:r>
            <a:r>
              <a:rPr lang="cs-CZ" sz="1200" dirty="0" err="1" smtClean="0"/>
              <a:t>iact</a:t>
            </a:r>
            <a:r>
              <a:rPr lang="cs-CZ" sz="1200" dirty="0" smtClean="0"/>
              <a:t>=</a:t>
            </a:r>
            <a:r>
              <a:rPr lang="cs-CZ" sz="1200" dirty="0" err="1" smtClean="0"/>
              <a:t>rc</a:t>
            </a:r>
            <a:r>
              <a:rPr lang="cs-CZ" sz="1200" dirty="0" smtClean="0"/>
              <a:t>&amp;dur=377&amp;</a:t>
            </a:r>
            <a:r>
              <a:rPr lang="cs-CZ" sz="1200" dirty="0" err="1" smtClean="0"/>
              <a:t>sig</a:t>
            </a:r>
            <a:r>
              <a:rPr lang="cs-CZ" sz="1200" dirty="0" smtClean="0"/>
              <a:t>=114654242521839938474&amp;</a:t>
            </a:r>
            <a:r>
              <a:rPr lang="cs-CZ" sz="1200" dirty="0" err="1" smtClean="0"/>
              <a:t>page</a:t>
            </a:r>
            <a:r>
              <a:rPr lang="cs-CZ" sz="1200" dirty="0" smtClean="0"/>
              <a:t>=1&amp;</a:t>
            </a:r>
            <a:r>
              <a:rPr lang="cs-CZ" sz="1200" dirty="0" err="1" smtClean="0"/>
              <a:t>tbnh</a:t>
            </a:r>
            <a:r>
              <a:rPr lang="cs-CZ" sz="1200" dirty="0" smtClean="0"/>
              <a:t>=132&amp;</a:t>
            </a:r>
            <a:r>
              <a:rPr lang="cs-CZ" sz="1200" dirty="0" err="1" smtClean="0"/>
              <a:t>tbnw</a:t>
            </a:r>
            <a:r>
              <a:rPr lang="cs-CZ" sz="1200" dirty="0" smtClean="0"/>
              <a:t>=193&amp;start=0&amp;</a:t>
            </a:r>
            <a:r>
              <a:rPr lang="cs-CZ" sz="1200" dirty="0" err="1" smtClean="0"/>
              <a:t>ndsp</a:t>
            </a:r>
            <a:r>
              <a:rPr lang="cs-CZ" sz="1200" dirty="0" smtClean="0"/>
              <a:t>=14&amp;</a:t>
            </a:r>
            <a:r>
              <a:rPr lang="cs-CZ" sz="1200" dirty="0" err="1" smtClean="0"/>
              <a:t>ved</a:t>
            </a:r>
            <a:r>
              <a:rPr lang="cs-CZ" sz="1200" dirty="0" smtClean="0"/>
              <a:t>=1t:429,r:9,s:0,i:109&amp;</a:t>
            </a:r>
            <a:r>
              <a:rPr lang="cs-CZ" sz="1200" dirty="0" err="1" smtClean="0"/>
              <a:t>tx</a:t>
            </a:r>
            <a:r>
              <a:rPr lang="cs-CZ" sz="1200" dirty="0" smtClean="0"/>
              <a:t>=89&amp;ty=84</a:t>
            </a:r>
          </a:p>
          <a:p>
            <a:r>
              <a:rPr lang="cs-CZ" sz="1200" dirty="0" smtClean="0">
                <a:hlinkClick r:id="rId5"/>
              </a:rPr>
              <a:t>http://upload.wikimedia.org/wikipedia/commons/thumb/5/53/Boubinsky_prales_during_NS_Boubinsky_prales_in_summer_2011_%2819%29.JPG/640px-Boubinsky_prales_during_NS_Boubinsky_prales_in_summer_2011_%2819%29.JPG</a:t>
            </a:r>
            <a:endParaRPr lang="cs-CZ" sz="1200" dirty="0" smtClean="0"/>
          </a:p>
          <a:p>
            <a:r>
              <a:rPr lang="cs-CZ" sz="1200" dirty="0" smtClean="0">
                <a:hlinkClick r:id="rId6"/>
              </a:rPr>
              <a:t>http://upload.wikimedia.org/wikipedia/commons/thumb/d/d1/Zvikov_%28js%29.jpg/694px-Zvikov_%28js%29.jpg</a:t>
            </a:r>
            <a:endParaRPr lang="cs-CZ" sz="1200" dirty="0" smtClean="0"/>
          </a:p>
          <a:p>
            <a:r>
              <a:rPr lang="cs-CZ" sz="1200" dirty="0" smtClean="0">
                <a:hlinkClick r:id="rId7"/>
              </a:rPr>
              <a:t>http://upload.wikimedia.org/wikipedia/commons/thumb/8/87/Orlik_%28js%29.jpg/640px-Orlik_%28js%29.jpg</a:t>
            </a:r>
            <a:endParaRPr lang="cs-CZ" sz="1200" dirty="0" smtClean="0"/>
          </a:p>
          <a:p>
            <a:r>
              <a:rPr lang="cs-CZ" sz="1200" dirty="0" smtClean="0">
                <a:hlinkClick r:id="rId8"/>
              </a:rPr>
              <a:t>http://upload.wikimedia.org/wikipedia/commons/thumb/0/01/Cervena_Lhota%2C_Czech_Republic.jpg/640px-Cervena_Lhota%2C_Czech_Republic.jpg</a:t>
            </a:r>
            <a:endParaRPr lang="cs-CZ" sz="1200" dirty="0" smtClean="0"/>
          </a:p>
          <a:p>
            <a:r>
              <a:rPr lang="cs-CZ" sz="1200" dirty="0" smtClean="0">
                <a:hlinkClick r:id="rId9"/>
              </a:rPr>
              <a:t>http://cs.wikipedia.org/wiki/Soubor:Hluboka_castle.jpg</a:t>
            </a:r>
            <a:endParaRPr lang="cs-CZ" sz="1200" dirty="0" smtClean="0"/>
          </a:p>
          <a:p>
            <a:r>
              <a:rPr lang="cs-CZ" sz="1200" dirty="0" smtClean="0">
                <a:hlinkClick r:id="rId10"/>
              </a:rPr>
              <a:t>http://upload.wikimedia.org/wikipedia/commons/thumb/e/ed/Ceskykrumlov.JPG/640px-Ceskykrumlov.JPG</a:t>
            </a:r>
            <a:endParaRPr lang="cs-CZ" sz="1200" dirty="0" smtClean="0"/>
          </a:p>
          <a:p>
            <a:r>
              <a:rPr lang="cs-CZ" sz="1200" dirty="0" smtClean="0">
                <a:hlinkClick r:id="rId11"/>
              </a:rPr>
              <a:t>http://upload.wikimedia.org/wikipedia/commons/thumb/7/79/Hola%C5%A1ovice.jpg/640px-Hola%C5%A1ovice.jpg</a:t>
            </a:r>
            <a:endParaRPr lang="cs-CZ" sz="1200" dirty="0" smtClean="0"/>
          </a:p>
          <a:p>
            <a:r>
              <a:rPr lang="cs-CZ" sz="1200" dirty="0" smtClean="0"/>
              <a:t>http://www.</a:t>
            </a:r>
            <a:r>
              <a:rPr lang="cs-CZ" sz="1200" dirty="0" err="1" smtClean="0"/>
              <a:t>google.cz</a:t>
            </a:r>
            <a:r>
              <a:rPr lang="cs-CZ" sz="1200" dirty="0" smtClean="0"/>
              <a:t>/</a:t>
            </a:r>
            <a:r>
              <a:rPr lang="cs-CZ" sz="1200" dirty="0" err="1" smtClean="0"/>
              <a:t>imgres</a:t>
            </a:r>
            <a:r>
              <a:rPr lang="cs-CZ" sz="1200" dirty="0" smtClean="0"/>
              <a:t>?</a:t>
            </a:r>
            <a:r>
              <a:rPr lang="cs-CZ" sz="1200" dirty="0" err="1" smtClean="0"/>
              <a:t>num</a:t>
            </a:r>
            <a:r>
              <a:rPr lang="cs-CZ" sz="1200" dirty="0" smtClean="0"/>
              <a:t>=10&amp;um=1&amp;</a:t>
            </a:r>
            <a:r>
              <a:rPr lang="cs-CZ" sz="1200" dirty="0" err="1" smtClean="0"/>
              <a:t>hl</a:t>
            </a:r>
            <a:r>
              <a:rPr lang="cs-CZ" sz="1200" dirty="0" smtClean="0"/>
              <a:t>=</a:t>
            </a:r>
            <a:r>
              <a:rPr lang="cs-CZ" sz="1200" dirty="0" err="1" smtClean="0"/>
              <a:t>cs</a:t>
            </a:r>
            <a:r>
              <a:rPr lang="cs-CZ" sz="1200" dirty="0" smtClean="0"/>
              <a:t>&amp;</a:t>
            </a:r>
            <a:r>
              <a:rPr lang="cs-CZ" sz="1200" dirty="0" err="1" smtClean="0"/>
              <a:t>tbo</a:t>
            </a:r>
            <a:r>
              <a:rPr lang="cs-CZ" sz="1200" dirty="0" smtClean="0"/>
              <a:t>=d&amp;</a:t>
            </a:r>
            <a:r>
              <a:rPr lang="cs-CZ" sz="1200" dirty="0" err="1" smtClean="0"/>
              <a:t>biw</a:t>
            </a:r>
            <a:r>
              <a:rPr lang="cs-CZ" sz="1200" dirty="0" smtClean="0"/>
              <a:t>=1024&amp;</a:t>
            </a:r>
            <a:r>
              <a:rPr lang="cs-CZ" sz="1200" dirty="0" err="1" smtClean="0"/>
              <a:t>bih</a:t>
            </a:r>
            <a:r>
              <a:rPr lang="cs-CZ" sz="1200" dirty="0" smtClean="0"/>
              <a:t>=664&amp;</a:t>
            </a:r>
            <a:r>
              <a:rPr lang="cs-CZ" sz="1200" dirty="0" err="1" smtClean="0"/>
              <a:t>tbm</a:t>
            </a:r>
            <a:r>
              <a:rPr lang="cs-CZ" sz="1200" dirty="0" smtClean="0"/>
              <a:t>=</a:t>
            </a:r>
            <a:r>
              <a:rPr lang="cs-CZ" sz="1200" dirty="0" err="1" smtClean="0"/>
              <a:t>isch</a:t>
            </a:r>
            <a:r>
              <a:rPr lang="cs-CZ" sz="1200" dirty="0" smtClean="0"/>
              <a:t>&amp;</a:t>
            </a:r>
            <a:r>
              <a:rPr lang="cs-CZ" sz="1200" dirty="0" err="1" smtClean="0"/>
              <a:t>tbnid</a:t>
            </a:r>
            <a:r>
              <a:rPr lang="cs-CZ" sz="1200" dirty="0" smtClean="0"/>
              <a:t>=</a:t>
            </a:r>
            <a:r>
              <a:rPr lang="cs-CZ" sz="1200" dirty="0" err="1" smtClean="0"/>
              <a:t>wYmGi</a:t>
            </a:r>
            <a:r>
              <a:rPr lang="cs-CZ" sz="1200" dirty="0" smtClean="0"/>
              <a:t>_3jzmB1gM:&amp;</a:t>
            </a:r>
            <a:r>
              <a:rPr lang="cs-CZ" sz="1200" dirty="0" err="1" smtClean="0"/>
              <a:t>imgrefurl</a:t>
            </a:r>
            <a:r>
              <a:rPr lang="cs-CZ" sz="1200" dirty="0" smtClean="0"/>
              <a:t>=http://www.</a:t>
            </a:r>
            <a:r>
              <a:rPr lang="cs-CZ" sz="1200" dirty="0" err="1" smtClean="0"/>
              <a:t>icpisek.cz</a:t>
            </a:r>
            <a:r>
              <a:rPr lang="cs-CZ" sz="1200" dirty="0" smtClean="0"/>
              <a:t>/</a:t>
            </a:r>
            <a:r>
              <a:rPr lang="cs-CZ" sz="1200" dirty="0" err="1" smtClean="0"/>
              <a:t>img.php</a:t>
            </a:r>
            <a:r>
              <a:rPr lang="cs-CZ" sz="1200" dirty="0" smtClean="0"/>
              <a:t>%3FLANG%3Dcz%26gallery%3Dfotogalerie%26img%3D2007041474&amp;</a:t>
            </a:r>
            <a:r>
              <a:rPr lang="cs-CZ" sz="1200" dirty="0" err="1" smtClean="0"/>
              <a:t>docid</a:t>
            </a:r>
            <a:r>
              <a:rPr lang="cs-CZ" sz="1200" dirty="0" smtClean="0"/>
              <a:t>=Net0e3QtLXQZyM&amp;</a:t>
            </a:r>
            <a:r>
              <a:rPr lang="cs-CZ" sz="1200" dirty="0" err="1" smtClean="0"/>
              <a:t>imgurl</a:t>
            </a:r>
            <a:r>
              <a:rPr lang="cs-CZ" sz="1200" dirty="0" smtClean="0"/>
              <a:t>=http://www.</a:t>
            </a:r>
            <a:r>
              <a:rPr lang="cs-CZ" sz="1200" dirty="0" err="1" smtClean="0"/>
              <a:t>icpisek.cz</a:t>
            </a:r>
            <a:r>
              <a:rPr lang="cs-CZ" sz="1200" dirty="0" smtClean="0"/>
              <a:t>/</a:t>
            </a:r>
            <a:r>
              <a:rPr lang="cs-CZ" sz="1200" dirty="0" err="1" smtClean="0"/>
              <a:t>img</a:t>
            </a:r>
            <a:r>
              <a:rPr lang="cs-CZ" sz="1200" dirty="0" smtClean="0"/>
              <a:t>/2007041474b.jpg&amp;w=827&amp;h=550&amp;</a:t>
            </a:r>
            <a:r>
              <a:rPr lang="cs-CZ" sz="1200" dirty="0" err="1" smtClean="0"/>
              <a:t>ei</a:t>
            </a:r>
            <a:r>
              <a:rPr lang="cs-CZ" sz="1200" dirty="0" smtClean="0"/>
              <a:t>=7_CsUPTuFu6n0AHb34GIDQ&amp;zoom=1&amp;</a:t>
            </a:r>
            <a:r>
              <a:rPr lang="cs-CZ" sz="1200" dirty="0" err="1" smtClean="0"/>
              <a:t>iact</a:t>
            </a:r>
            <a:r>
              <a:rPr lang="cs-CZ" sz="1200" dirty="0" smtClean="0"/>
              <a:t>=</a:t>
            </a:r>
            <a:r>
              <a:rPr lang="cs-CZ" sz="1200" dirty="0" err="1" smtClean="0"/>
              <a:t>hc</a:t>
            </a:r>
            <a:r>
              <a:rPr lang="cs-CZ" sz="1200" dirty="0" smtClean="0"/>
              <a:t>&amp;</a:t>
            </a:r>
            <a:r>
              <a:rPr lang="cs-CZ" sz="1200" dirty="0" err="1" smtClean="0"/>
              <a:t>vpx</a:t>
            </a:r>
            <a:r>
              <a:rPr lang="cs-CZ" sz="1200" dirty="0" smtClean="0"/>
              <a:t>=716&amp;</a:t>
            </a:r>
            <a:r>
              <a:rPr lang="cs-CZ" sz="1200" dirty="0" err="1" smtClean="0"/>
              <a:t>vpy</a:t>
            </a:r>
            <a:r>
              <a:rPr lang="cs-CZ" sz="1200" dirty="0" smtClean="0"/>
              <a:t>=167&amp;dur=366&amp;</a:t>
            </a:r>
            <a:r>
              <a:rPr lang="cs-CZ" sz="1200" dirty="0" err="1" smtClean="0"/>
              <a:t>hovh</a:t>
            </a:r>
            <a:r>
              <a:rPr lang="cs-CZ" sz="1200" dirty="0" smtClean="0"/>
              <a:t>=143&amp;</a:t>
            </a:r>
            <a:r>
              <a:rPr lang="cs-CZ" sz="1200" dirty="0" err="1" smtClean="0"/>
              <a:t>hovw</a:t>
            </a:r>
            <a:r>
              <a:rPr lang="cs-CZ" sz="1200" dirty="0" smtClean="0"/>
              <a:t>=238&amp;</a:t>
            </a:r>
            <a:r>
              <a:rPr lang="cs-CZ" sz="1200" dirty="0" err="1" smtClean="0"/>
              <a:t>tx</a:t>
            </a:r>
            <a:r>
              <a:rPr lang="cs-CZ" sz="1200" dirty="0" smtClean="0"/>
              <a:t>=154&amp;ty=140&amp;</a:t>
            </a:r>
            <a:r>
              <a:rPr lang="cs-CZ" sz="1200" dirty="0" err="1" smtClean="0"/>
              <a:t>sig</a:t>
            </a:r>
            <a:r>
              <a:rPr lang="cs-CZ" sz="1200" dirty="0" smtClean="0"/>
              <a:t>=114654242521839938474&amp;</a:t>
            </a:r>
            <a:r>
              <a:rPr lang="cs-CZ" sz="1200" dirty="0" err="1" smtClean="0"/>
              <a:t>sqi</a:t>
            </a:r>
            <a:r>
              <a:rPr lang="cs-CZ" sz="1200" dirty="0" smtClean="0"/>
              <a:t>=2&amp;</a:t>
            </a:r>
            <a:r>
              <a:rPr lang="cs-CZ" sz="1200" dirty="0" err="1" smtClean="0"/>
              <a:t>page</a:t>
            </a:r>
            <a:r>
              <a:rPr lang="cs-CZ" sz="1200" dirty="0" smtClean="0"/>
              <a:t>=1&amp;</a:t>
            </a:r>
            <a:r>
              <a:rPr lang="cs-CZ" sz="1200" dirty="0" err="1" smtClean="0"/>
              <a:t>tbnh</a:t>
            </a:r>
            <a:r>
              <a:rPr lang="cs-CZ" sz="1200" dirty="0" smtClean="0"/>
              <a:t>=142&amp;</a:t>
            </a:r>
            <a:r>
              <a:rPr lang="cs-CZ" sz="1200" dirty="0" err="1" smtClean="0"/>
              <a:t>tbnw</a:t>
            </a:r>
            <a:r>
              <a:rPr lang="cs-CZ" sz="1200" dirty="0" smtClean="0"/>
              <a:t>=237&amp;start=0&amp;</a:t>
            </a:r>
            <a:r>
              <a:rPr lang="cs-CZ" sz="1200" dirty="0" err="1" smtClean="0"/>
              <a:t>ndsp</a:t>
            </a:r>
            <a:r>
              <a:rPr lang="cs-CZ" sz="1200" dirty="0" smtClean="0"/>
              <a:t>=13&amp;</a:t>
            </a:r>
            <a:r>
              <a:rPr lang="cs-CZ" sz="1200" dirty="0" err="1" smtClean="0"/>
              <a:t>ved</a:t>
            </a:r>
            <a:r>
              <a:rPr lang="cs-CZ" sz="1200" dirty="0" smtClean="0"/>
              <a:t>=1t</a:t>
            </a:r>
            <a:r>
              <a:rPr lang="cs-CZ" sz="1200" dirty="0" smtClean="0">
                <a:hlinkClick r:id="rId12" action="ppaction://hlinkfile"/>
              </a:rPr>
              <a:t>:429,r:3,s:0,i:91</a:t>
            </a:r>
            <a:endParaRPr lang="cs-CZ" sz="1200" dirty="0" smtClean="0"/>
          </a:p>
          <a:p>
            <a:endParaRPr lang="cs-CZ" sz="1200" dirty="0" smtClean="0"/>
          </a:p>
          <a:p>
            <a:endParaRPr lang="cs-CZ" sz="1200" dirty="0" smtClean="0"/>
          </a:p>
          <a:p>
            <a:endParaRPr lang="cs-CZ" sz="1800" dirty="0" smtClean="0"/>
          </a:p>
          <a:p>
            <a:endParaRPr lang="cs-CZ" sz="1800" dirty="0" smtClean="0"/>
          </a:p>
          <a:p>
            <a:endParaRPr lang="cs-CZ" sz="1800" dirty="0" smtClean="0"/>
          </a:p>
          <a:p>
            <a:endParaRPr lang="cs-CZ" sz="1800" dirty="0" smtClean="0"/>
          </a:p>
          <a:p>
            <a:endParaRPr lang="cs-CZ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57158" y="285728"/>
            <a:ext cx="8358246" cy="6143668"/>
          </a:xfrm>
        </p:spPr>
        <p:txBody>
          <a:bodyPr>
            <a:normAutofit/>
          </a:bodyPr>
          <a:lstStyle/>
          <a:p>
            <a:r>
              <a:rPr lang="cs-CZ" sz="1200" dirty="0" smtClean="0">
                <a:hlinkClick r:id="rId2"/>
              </a:rPr>
              <a:t>http://upload.wikimedia.org/wikipedia/commons/thumb/b/b3/Jan_Hus_monument_in_Husinec.jpg/514px-Jan_Hus_monument_in_Husinec.jpg</a:t>
            </a:r>
            <a:endParaRPr lang="cs-CZ" sz="1200" dirty="0" smtClean="0"/>
          </a:p>
          <a:p>
            <a:r>
              <a:rPr lang="cs-CZ" sz="1200" dirty="0" smtClean="0"/>
              <a:t>http://www.</a:t>
            </a:r>
            <a:r>
              <a:rPr lang="cs-CZ" sz="1200" dirty="0" err="1" smtClean="0"/>
              <a:t>google.cz</a:t>
            </a:r>
            <a:r>
              <a:rPr lang="cs-CZ" sz="1200" dirty="0" smtClean="0"/>
              <a:t>/</a:t>
            </a:r>
            <a:r>
              <a:rPr lang="cs-CZ" sz="1200" dirty="0" err="1" smtClean="0"/>
              <a:t>imgres</a:t>
            </a:r>
            <a:r>
              <a:rPr lang="cs-CZ" sz="1200" dirty="0" smtClean="0"/>
              <a:t>?um=1&amp;</a:t>
            </a:r>
            <a:r>
              <a:rPr lang="cs-CZ" sz="1200" dirty="0" err="1" smtClean="0"/>
              <a:t>hl</a:t>
            </a:r>
            <a:r>
              <a:rPr lang="cs-CZ" sz="1200" dirty="0" smtClean="0"/>
              <a:t>=</a:t>
            </a:r>
            <a:r>
              <a:rPr lang="cs-CZ" sz="1200" dirty="0" err="1" smtClean="0"/>
              <a:t>cs</a:t>
            </a:r>
            <a:r>
              <a:rPr lang="cs-CZ" sz="1200" dirty="0" smtClean="0"/>
              <a:t>&amp;</a:t>
            </a:r>
            <a:r>
              <a:rPr lang="cs-CZ" sz="1200" dirty="0" err="1" smtClean="0"/>
              <a:t>tbo</a:t>
            </a:r>
            <a:r>
              <a:rPr lang="cs-CZ" sz="1200" dirty="0" smtClean="0"/>
              <a:t>=d&amp;</a:t>
            </a:r>
            <a:r>
              <a:rPr lang="cs-CZ" sz="1200" dirty="0" err="1" smtClean="0"/>
              <a:t>biw</a:t>
            </a:r>
            <a:r>
              <a:rPr lang="cs-CZ" sz="1200" dirty="0" smtClean="0"/>
              <a:t>=1024&amp;</a:t>
            </a:r>
            <a:r>
              <a:rPr lang="cs-CZ" sz="1200" dirty="0" err="1" smtClean="0"/>
              <a:t>bih</a:t>
            </a:r>
            <a:r>
              <a:rPr lang="cs-CZ" sz="1200" dirty="0" smtClean="0"/>
              <a:t>=664&amp;</a:t>
            </a:r>
            <a:r>
              <a:rPr lang="cs-CZ" sz="1200" dirty="0" err="1" smtClean="0"/>
              <a:t>tbm</a:t>
            </a:r>
            <a:r>
              <a:rPr lang="cs-CZ" sz="1200" dirty="0" smtClean="0"/>
              <a:t>=</a:t>
            </a:r>
            <a:r>
              <a:rPr lang="cs-CZ" sz="1200" dirty="0" err="1" smtClean="0"/>
              <a:t>isch</a:t>
            </a:r>
            <a:r>
              <a:rPr lang="cs-CZ" sz="1200" dirty="0" smtClean="0"/>
              <a:t>&amp;</a:t>
            </a:r>
            <a:r>
              <a:rPr lang="cs-CZ" sz="1200" dirty="0" err="1" smtClean="0"/>
              <a:t>tbnid</a:t>
            </a:r>
            <a:r>
              <a:rPr lang="cs-CZ" sz="1200" dirty="0" smtClean="0"/>
              <a:t>=58kCWzwC_</a:t>
            </a:r>
            <a:r>
              <a:rPr lang="cs-CZ" sz="1200" dirty="0" err="1" smtClean="0"/>
              <a:t>ZclBM</a:t>
            </a:r>
            <a:r>
              <a:rPr lang="cs-CZ" sz="1200" dirty="0" smtClean="0"/>
              <a:t>:&amp;</a:t>
            </a:r>
            <a:r>
              <a:rPr lang="cs-CZ" sz="1200" dirty="0" err="1" smtClean="0"/>
              <a:t>imgrefurl</a:t>
            </a:r>
            <a:r>
              <a:rPr lang="cs-CZ" sz="1200" dirty="0" smtClean="0"/>
              <a:t>=http://www.</a:t>
            </a:r>
            <a:r>
              <a:rPr lang="cs-CZ" sz="1200" dirty="0" err="1" smtClean="0"/>
              <a:t>zamekorlik.cz</a:t>
            </a:r>
            <a:r>
              <a:rPr lang="cs-CZ" sz="1200" dirty="0" smtClean="0"/>
              <a:t>/&amp;</a:t>
            </a:r>
            <a:r>
              <a:rPr lang="cs-CZ" sz="1200" dirty="0" err="1" smtClean="0"/>
              <a:t>docid</a:t>
            </a:r>
            <a:r>
              <a:rPr lang="cs-CZ" sz="1200" dirty="0" smtClean="0"/>
              <a:t>=QNz27dIi9iiTOM&amp;</a:t>
            </a:r>
            <a:r>
              <a:rPr lang="cs-CZ" sz="1200" dirty="0" err="1" smtClean="0"/>
              <a:t>imgurl</a:t>
            </a:r>
            <a:r>
              <a:rPr lang="cs-CZ" sz="1200" dirty="0" smtClean="0"/>
              <a:t>=http://www.</a:t>
            </a:r>
            <a:r>
              <a:rPr lang="cs-CZ" sz="1200" dirty="0" err="1" smtClean="0"/>
              <a:t>zamekorlik.cz</a:t>
            </a:r>
            <a:r>
              <a:rPr lang="cs-CZ" sz="1200" dirty="0" smtClean="0"/>
              <a:t>/</a:t>
            </a:r>
            <a:r>
              <a:rPr lang="cs-CZ" sz="1200" dirty="0" err="1" smtClean="0"/>
              <a:t>images</a:t>
            </a:r>
            <a:r>
              <a:rPr lang="cs-CZ" sz="1200" dirty="0" smtClean="0"/>
              <a:t>/f1.jpg&amp;w=750&amp;h=496&amp;</a:t>
            </a:r>
            <a:r>
              <a:rPr lang="cs-CZ" sz="1200" dirty="0" err="1" smtClean="0"/>
              <a:t>ei</a:t>
            </a:r>
            <a:r>
              <a:rPr lang="cs-CZ" sz="1200" dirty="0" smtClean="0"/>
              <a:t>=6PGsUN2ZEYnVtAbF1YDoCw&amp;zoom=1&amp;</a:t>
            </a:r>
            <a:r>
              <a:rPr lang="cs-CZ" sz="1200" dirty="0" err="1" smtClean="0"/>
              <a:t>iact</a:t>
            </a:r>
            <a:r>
              <a:rPr lang="cs-CZ" sz="1200" dirty="0" smtClean="0"/>
              <a:t>=</a:t>
            </a:r>
            <a:r>
              <a:rPr lang="cs-CZ" sz="1200" dirty="0" err="1" smtClean="0"/>
              <a:t>hc</a:t>
            </a:r>
            <a:r>
              <a:rPr lang="cs-CZ" sz="1200" dirty="0" smtClean="0"/>
              <a:t>&amp;</a:t>
            </a:r>
            <a:r>
              <a:rPr lang="cs-CZ" sz="1200" dirty="0" err="1" smtClean="0"/>
              <a:t>vpx</a:t>
            </a:r>
            <a:r>
              <a:rPr lang="cs-CZ" sz="1200" dirty="0" smtClean="0"/>
              <a:t>=707&amp;</a:t>
            </a:r>
            <a:r>
              <a:rPr lang="cs-CZ" sz="1200" dirty="0" err="1" smtClean="0"/>
              <a:t>vpy</a:t>
            </a:r>
            <a:r>
              <a:rPr lang="cs-CZ" sz="1200" dirty="0" smtClean="0"/>
              <a:t>=4&amp;dur=75&amp;</a:t>
            </a:r>
            <a:r>
              <a:rPr lang="cs-CZ" sz="1200" dirty="0" err="1" smtClean="0"/>
              <a:t>hovh</a:t>
            </a:r>
            <a:r>
              <a:rPr lang="cs-CZ" sz="1200" dirty="0" smtClean="0"/>
              <a:t>=182&amp;</a:t>
            </a:r>
            <a:r>
              <a:rPr lang="cs-CZ" sz="1200" dirty="0" err="1" smtClean="0"/>
              <a:t>hovw</a:t>
            </a:r>
            <a:r>
              <a:rPr lang="cs-CZ" sz="1200" dirty="0" smtClean="0"/>
              <a:t>=276&amp;</a:t>
            </a:r>
            <a:r>
              <a:rPr lang="cs-CZ" sz="1200" dirty="0" err="1" smtClean="0"/>
              <a:t>tx</a:t>
            </a:r>
            <a:r>
              <a:rPr lang="cs-CZ" sz="1200" dirty="0" smtClean="0"/>
              <a:t>=153&amp;ty=100&amp;</a:t>
            </a:r>
            <a:r>
              <a:rPr lang="cs-CZ" sz="1200" dirty="0" err="1" smtClean="0"/>
              <a:t>sig</a:t>
            </a:r>
            <a:r>
              <a:rPr lang="cs-CZ" sz="1200" dirty="0" smtClean="0"/>
              <a:t>=114654242521839938474&amp;</a:t>
            </a:r>
            <a:r>
              <a:rPr lang="cs-CZ" sz="1200" dirty="0" err="1" smtClean="0"/>
              <a:t>page</a:t>
            </a:r>
            <a:r>
              <a:rPr lang="cs-CZ" sz="1200" dirty="0" smtClean="0"/>
              <a:t>=1&amp;</a:t>
            </a:r>
            <a:r>
              <a:rPr lang="cs-CZ" sz="1200" dirty="0" err="1" smtClean="0"/>
              <a:t>tbnh</a:t>
            </a:r>
            <a:r>
              <a:rPr lang="cs-CZ" sz="1200" dirty="0" smtClean="0"/>
              <a:t>=138&amp;</a:t>
            </a:r>
            <a:r>
              <a:rPr lang="cs-CZ" sz="1200" dirty="0" err="1" smtClean="0"/>
              <a:t>tbnw</a:t>
            </a:r>
            <a:r>
              <a:rPr lang="cs-CZ" sz="1200" dirty="0" smtClean="0"/>
              <a:t>=205&amp;start=0&amp;</a:t>
            </a:r>
            <a:r>
              <a:rPr lang="cs-CZ" sz="1200" dirty="0" err="1" smtClean="0"/>
              <a:t>ndsp</a:t>
            </a:r>
            <a:r>
              <a:rPr lang="cs-CZ" sz="1200" dirty="0" smtClean="0"/>
              <a:t>=15&amp;</a:t>
            </a:r>
            <a:r>
              <a:rPr lang="cs-CZ" sz="1200" dirty="0" err="1" smtClean="0"/>
              <a:t>ved</a:t>
            </a:r>
            <a:r>
              <a:rPr lang="cs-CZ" sz="1200" dirty="0" smtClean="0"/>
              <a:t>=1t:429,r:9,s:0,i:109</a:t>
            </a:r>
          </a:p>
          <a:p>
            <a:r>
              <a:rPr lang="cs-CZ" sz="1200" dirty="0" smtClean="0">
                <a:hlinkClick r:id="rId3"/>
              </a:rPr>
              <a:t>http://www.</a:t>
            </a:r>
            <a:r>
              <a:rPr lang="cs-CZ" sz="1200" dirty="0" err="1" smtClean="0">
                <a:hlinkClick r:id="rId3"/>
              </a:rPr>
              <a:t>vipzamek.cz</a:t>
            </a:r>
            <a:r>
              <a:rPr lang="cs-CZ" sz="1200" dirty="0" smtClean="0">
                <a:hlinkClick r:id="rId3"/>
              </a:rPr>
              <a:t>/</a:t>
            </a:r>
            <a:r>
              <a:rPr lang="cs-CZ" sz="1200" dirty="0" err="1" smtClean="0">
                <a:hlinkClick r:id="rId3"/>
              </a:rPr>
              <a:t>wp</a:t>
            </a:r>
            <a:r>
              <a:rPr lang="cs-CZ" sz="1200" dirty="0" smtClean="0">
                <a:hlinkClick r:id="rId3"/>
              </a:rPr>
              <a:t>-</a:t>
            </a:r>
            <a:r>
              <a:rPr lang="cs-CZ" sz="1200" dirty="0" err="1" smtClean="0">
                <a:hlinkClick r:id="rId3"/>
              </a:rPr>
              <a:t>content</a:t>
            </a:r>
            <a:r>
              <a:rPr lang="cs-CZ" sz="1200" dirty="0" smtClean="0">
                <a:hlinkClick r:id="rId3"/>
              </a:rPr>
              <a:t>/</a:t>
            </a:r>
            <a:r>
              <a:rPr lang="cs-CZ" sz="1200" dirty="0" err="1" smtClean="0">
                <a:hlinkClick r:id="rId3"/>
              </a:rPr>
              <a:t>uploads</a:t>
            </a:r>
            <a:r>
              <a:rPr lang="cs-CZ" sz="1200" dirty="0" smtClean="0">
                <a:hlinkClick r:id="rId3"/>
              </a:rPr>
              <a:t>/2012/10/</a:t>
            </a:r>
            <a:r>
              <a:rPr lang="cs-CZ" sz="1200" dirty="0" err="1" smtClean="0">
                <a:hlinkClick r:id="rId3"/>
              </a:rPr>
              <a:t>zamek</a:t>
            </a:r>
            <a:r>
              <a:rPr lang="cs-CZ" sz="1200" dirty="0" smtClean="0">
                <a:hlinkClick r:id="rId3"/>
              </a:rPr>
              <a:t>_</a:t>
            </a:r>
            <a:r>
              <a:rPr lang="cs-CZ" sz="1200" dirty="0" err="1" smtClean="0">
                <a:hlinkClick r:id="rId3"/>
              </a:rPr>
              <a:t>zvikov.jpg</a:t>
            </a:r>
            <a:endParaRPr lang="cs-CZ" sz="1200" dirty="0" smtClean="0"/>
          </a:p>
          <a:p>
            <a:r>
              <a:rPr lang="cs-CZ" sz="1200" dirty="0" smtClean="0"/>
              <a:t>http://www.</a:t>
            </a:r>
            <a:r>
              <a:rPr lang="cs-CZ" sz="1200" dirty="0" err="1" smtClean="0"/>
              <a:t>google.cz</a:t>
            </a:r>
            <a:r>
              <a:rPr lang="cs-CZ" sz="1200" dirty="0" smtClean="0"/>
              <a:t>/</a:t>
            </a:r>
            <a:r>
              <a:rPr lang="cs-CZ" sz="1200" dirty="0" err="1" smtClean="0"/>
              <a:t>imgres</a:t>
            </a:r>
            <a:r>
              <a:rPr lang="cs-CZ" sz="1200" dirty="0" smtClean="0"/>
              <a:t>?</a:t>
            </a:r>
            <a:r>
              <a:rPr lang="cs-CZ" sz="1200" dirty="0" err="1" smtClean="0"/>
              <a:t>num</a:t>
            </a:r>
            <a:r>
              <a:rPr lang="cs-CZ" sz="1200" dirty="0" smtClean="0"/>
              <a:t>=10&amp;um=1&amp;</a:t>
            </a:r>
            <a:r>
              <a:rPr lang="cs-CZ" sz="1200" dirty="0" err="1" smtClean="0"/>
              <a:t>hl</a:t>
            </a:r>
            <a:r>
              <a:rPr lang="cs-CZ" sz="1200" dirty="0" smtClean="0"/>
              <a:t>=</a:t>
            </a:r>
            <a:r>
              <a:rPr lang="cs-CZ" sz="1200" dirty="0" err="1" smtClean="0"/>
              <a:t>cs</a:t>
            </a:r>
            <a:r>
              <a:rPr lang="cs-CZ" sz="1200" dirty="0" smtClean="0"/>
              <a:t>&amp;</a:t>
            </a:r>
            <a:r>
              <a:rPr lang="cs-CZ" sz="1200" dirty="0" err="1" smtClean="0"/>
              <a:t>tbo</a:t>
            </a:r>
            <a:r>
              <a:rPr lang="cs-CZ" sz="1200" dirty="0" smtClean="0"/>
              <a:t>=d&amp;</a:t>
            </a:r>
            <a:r>
              <a:rPr lang="cs-CZ" sz="1200" dirty="0" err="1" smtClean="0"/>
              <a:t>biw</a:t>
            </a:r>
            <a:r>
              <a:rPr lang="cs-CZ" sz="1200" dirty="0" smtClean="0"/>
              <a:t>=1024&amp;</a:t>
            </a:r>
            <a:r>
              <a:rPr lang="cs-CZ" sz="1200" dirty="0" err="1" smtClean="0"/>
              <a:t>bih</a:t>
            </a:r>
            <a:r>
              <a:rPr lang="cs-CZ" sz="1200" dirty="0" smtClean="0"/>
              <a:t>=664&amp;</a:t>
            </a:r>
            <a:r>
              <a:rPr lang="cs-CZ" sz="1200" dirty="0" err="1" smtClean="0"/>
              <a:t>tbm</a:t>
            </a:r>
            <a:r>
              <a:rPr lang="cs-CZ" sz="1200" dirty="0" smtClean="0"/>
              <a:t>=</a:t>
            </a:r>
            <a:r>
              <a:rPr lang="cs-CZ" sz="1200" dirty="0" err="1" smtClean="0"/>
              <a:t>isch</a:t>
            </a:r>
            <a:r>
              <a:rPr lang="cs-CZ" sz="1200" dirty="0" smtClean="0"/>
              <a:t>&amp;</a:t>
            </a:r>
            <a:r>
              <a:rPr lang="cs-CZ" sz="1200" dirty="0" err="1" smtClean="0"/>
              <a:t>tbnid</a:t>
            </a:r>
            <a:r>
              <a:rPr lang="cs-CZ" sz="1200" dirty="0" smtClean="0"/>
              <a:t>=5BkvUXkUZN_</a:t>
            </a:r>
            <a:r>
              <a:rPr lang="cs-CZ" sz="1200" dirty="0" err="1" smtClean="0"/>
              <a:t>XgM</a:t>
            </a:r>
            <a:r>
              <a:rPr lang="cs-CZ" sz="1200" dirty="0" smtClean="0"/>
              <a:t>:&amp;</a:t>
            </a:r>
            <a:r>
              <a:rPr lang="cs-CZ" sz="1200" dirty="0" err="1" smtClean="0"/>
              <a:t>imgrefurl</a:t>
            </a:r>
            <a:r>
              <a:rPr lang="cs-CZ" sz="1200" dirty="0" smtClean="0"/>
              <a:t>=http://www.</a:t>
            </a:r>
            <a:r>
              <a:rPr lang="cs-CZ" sz="1200" dirty="0" err="1" smtClean="0"/>
              <a:t>geotourist.cz</a:t>
            </a:r>
            <a:r>
              <a:rPr lang="cs-CZ" sz="1200" dirty="0" smtClean="0"/>
              <a:t>/</a:t>
            </a:r>
            <a:r>
              <a:rPr lang="cs-CZ" sz="1200" dirty="0" err="1" smtClean="0"/>
              <a:t>ckgeo</a:t>
            </a:r>
            <a:r>
              <a:rPr lang="cs-CZ" sz="1200" dirty="0" smtClean="0"/>
              <a:t>/</a:t>
            </a:r>
            <a:r>
              <a:rPr lang="cs-CZ" sz="1200" dirty="0" err="1" smtClean="0"/>
              <a:t>eshop</a:t>
            </a:r>
            <a:r>
              <a:rPr lang="cs-CZ" sz="1200" dirty="0" smtClean="0"/>
              <a:t>/8-1-</a:t>
            </a:r>
            <a:r>
              <a:rPr lang="cs-CZ" sz="1200" dirty="0" err="1" smtClean="0"/>
              <a:t>Zajezdy</a:t>
            </a:r>
            <a:r>
              <a:rPr lang="cs-CZ" sz="1200" dirty="0" smtClean="0"/>
              <a:t>/15-3-</a:t>
            </a:r>
            <a:r>
              <a:rPr lang="cs-CZ" sz="1200" dirty="0" err="1" smtClean="0"/>
              <a:t>Jizni</a:t>
            </a:r>
            <a:r>
              <a:rPr lang="cs-CZ" sz="1200" dirty="0" smtClean="0"/>
              <a:t>-zapadni-a-</a:t>
            </a:r>
            <a:r>
              <a:rPr lang="cs-CZ" sz="1200" dirty="0" err="1" smtClean="0"/>
              <a:t>stredni</a:t>
            </a:r>
            <a:r>
              <a:rPr lang="cs-CZ" sz="1200" dirty="0" smtClean="0"/>
              <a:t>-Cechy/5/76-</a:t>
            </a:r>
            <a:r>
              <a:rPr lang="cs-CZ" sz="1200" dirty="0" err="1" smtClean="0"/>
              <a:t>Sobeslav</a:t>
            </a:r>
            <a:r>
              <a:rPr lang="cs-CZ" sz="1200" dirty="0" smtClean="0"/>
              <a:t>-</a:t>
            </a:r>
            <a:r>
              <a:rPr lang="cs-CZ" sz="1200" dirty="0" err="1" smtClean="0"/>
              <a:t>Cervena</a:t>
            </a:r>
            <a:r>
              <a:rPr lang="cs-CZ" sz="1200" dirty="0" smtClean="0"/>
              <a:t>-</a:t>
            </a:r>
            <a:r>
              <a:rPr lang="cs-CZ" sz="1200" dirty="0" err="1" smtClean="0"/>
              <a:t>lhota</a:t>
            </a:r>
            <a:r>
              <a:rPr lang="cs-CZ" sz="1200" dirty="0" smtClean="0"/>
              <a:t>&amp;</a:t>
            </a:r>
            <a:r>
              <a:rPr lang="cs-CZ" sz="1200" dirty="0" err="1" smtClean="0"/>
              <a:t>docid</a:t>
            </a:r>
            <a:r>
              <a:rPr lang="cs-CZ" sz="1200" dirty="0" smtClean="0"/>
              <a:t>=</a:t>
            </a:r>
            <a:r>
              <a:rPr lang="cs-CZ" sz="1200" dirty="0" err="1" smtClean="0"/>
              <a:t>sqQa</a:t>
            </a:r>
            <a:r>
              <a:rPr lang="cs-CZ" sz="1200" dirty="0" smtClean="0"/>
              <a:t>_</a:t>
            </a:r>
            <a:r>
              <a:rPr lang="cs-CZ" sz="1200" dirty="0" err="1" smtClean="0"/>
              <a:t>TmvfYTtcM</a:t>
            </a:r>
            <a:r>
              <a:rPr lang="cs-CZ" sz="1200" dirty="0" smtClean="0"/>
              <a:t>&amp;</a:t>
            </a:r>
            <a:r>
              <a:rPr lang="cs-CZ" sz="1200" dirty="0" err="1" smtClean="0"/>
              <a:t>imgurl</a:t>
            </a:r>
            <a:r>
              <a:rPr lang="cs-CZ" sz="1200" dirty="0" smtClean="0"/>
              <a:t>=http://www.</a:t>
            </a:r>
            <a:r>
              <a:rPr lang="cs-CZ" sz="1200" dirty="0" err="1" smtClean="0"/>
              <a:t>geotourist.cz</a:t>
            </a:r>
            <a:r>
              <a:rPr lang="cs-CZ" sz="1200" dirty="0" smtClean="0"/>
              <a:t>/fotky27620/</a:t>
            </a:r>
            <a:r>
              <a:rPr lang="cs-CZ" sz="1200" dirty="0" err="1" smtClean="0"/>
              <a:t>fotos</a:t>
            </a:r>
            <a:r>
              <a:rPr lang="cs-CZ" sz="1200" dirty="0" smtClean="0"/>
              <a:t>/_vyrd12_76skoly_</a:t>
            </a:r>
            <a:r>
              <a:rPr lang="cs-CZ" sz="1200" dirty="0" err="1" smtClean="0"/>
              <a:t>sobeslav</a:t>
            </a:r>
            <a:r>
              <a:rPr lang="cs-CZ" sz="1200" dirty="0" smtClean="0"/>
              <a:t>_3.jpg&amp;w=800&amp;h=533&amp;</a:t>
            </a:r>
            <a:r>
              <a:rPr lang="cs-CZ" sz="1200" dirty="0" err="1" smtClean="0"/>
              <a:t>ei</a:t>
            </a:r>
            <a:r>
              <a:rPr lang="cs-CZ" sz="1200" dirty="0" smtClean="0"/>
              <a:t>=7vKsULi8EMvFswb2x4HoBg&amp;zoom=1&amp;</a:t>
            </a:r>
            <a:r>
              <a:rPr lang="cs-CZ" sz="1200" dirty="0" err="1" smtClean="0"/>
              <a:t>iact</a:t>
            </a:r>
            <a:r>
              <a:rPr lang="cs-CZ" sz="1200" dirty="0" smtClean="0"/>
              <a:t>=</a:t>
            </a:r>
            <a:r>
              <a:rPr lang="cs-CZ" sz="1200" dirty="0" err="1" smtClean="0"/>
              <a:t>hc</a:t>
            </a:r>
            <a:r>
              <a:rPr lang="cs-CZ" sz="1200" dirty="0" smtClean="0"/>
              <a:t>&amp;</a:t>
            </a:r>
            <a:r>
              <a:rPr lang="cs-CZ" sz="1200" dirty="0" err="1" smtClean="0"/>
              <a:t>vpx</a:t>
            </a:r>
            <a:r>
              <a:rPr lang="cs-CZ" sz="1200" dirty="0" smtClean="0"/>
              <a:t>=174&amp;</a:t>
            </a:r>
            <a:r>
              <a:rPr lang="cs-CZ" sz="1200" dirty="0" err="1" smtClean="0"/>
              <a:t>vpy</a:t>
            </a:r>
            <a:r>
              <a:rPr lang="cs-CZ" sz="1200" dirty="0" smtClean="0"/>
              <a:t>=309&amp;dur=287&amp;</a:t>
            </a:r>
            <a:r>
              <a:rPr lang="cs-CZ" sz="1200" dirty="0" err="1" smtClean="0"/>
              <a:t>hovh</a:t>
            </a:r>
            <a:r>
              <a:rPr lang="cs-CZ" sz="1200" dirty="0" smtClean="0"/>
              <a:t>=183&amp;</a:t>
            </a:r>
            <a:r>
              <a:rPr lang="cs-CZ" sz="1200" dirty="0" err="1" smtClean="0"/>
              <a:t>hovw</a:t>
            </a:r>
            <a:r>
              <a:rPr lang="cs-CZ" sz="1200" dirty="0" smtClean="0"/>
              <a:t>=275&amp;</a:t>
            </a:r>
            <a:r>
              <a:rPr lang="cs-CZ" sz="1200" dirty="0" err="1" smtClean="0"/>
              <a:t>tx</a:t>
            </a:r>
            <a:r>
              <a:rPr lang="cs-CZ" sz="1200" dirty="0" smtClean="0"/>
              <a:t>=188&amp;ty=111&amp;</a:t>
            </a:r>
            <a:r>
              <a:rPr lang="cs-CZ" sz="1200" dirty="0" err="1" smtClean="0"/>
              <a:t>sig</a:t>
            </a:r>
            <a:r>
              <a:rPr lang="cs-CZ" sz="1200" dirty="0" smtClean="0"/>
              <a:t>=114654242521839938474&amp;</a:t>
            </a:r>
            <a:r>
              <a:rPr lang="cs-CZ" sz="1200" dirty="0" err="1" smtClean="0"/>
              <a:t>sqi</a:t>
            </a:r>
            <a:r>
              <a:rPr lang="cs-CZ" sz="1200" dirty="0" smtClean="0"/>
              <a:t>=2&amp;</a:t>
            </a:r>
            <a:r>
              <a:rPr lang="cs-CZ" sz="1200" dirty="0" err="1" smtClean="0"/>
              <a:t>page</a:t>
            </a:r>
            <a:r>
              <a:rPr lang="cs-CZ" sz="1200" dirty="0" smtClean="0"/>
              <a:t>=1&amp;</a:t>
            </a:r>
            <a:r>
              <a:rPr lang="cs-CZ" sz="1200" dirty="0" err="1" smtClean="0"/>
              <a:t>tbnh</a:t>
            </a:r>
            <a:r>
              <a:rPr lang="cs-CZ" sz="1200" dirty="0" smtClean="0"/>
              <a:t>=139</a:t>
            </a:r>
            <a:r>
              <a:rPr lang="cs-CZ" sz="1200" dirty="0" smtClean="0">
                <a:hlinkClick r:id="rId4" action="ppaction://hlinkfile"/>
              </a:rPr>
              <a:t>&amp;</a:t>
            </a:r>
            <a:r>
              <a:rPr lang="cs-CZ" sz="1200" dirty="0" err="1" smtClean="0">
                <a:hlinkClick r:id="rId4" action="ppaction://hlinkfile"/>
              </a:rPr>
              <a:t>tbnw</a:t>
            </a:r>
            <a:r>
              <a:rPr lang="cs-CZ" sz="1200" dirty="0" smtClean="0">
                <a:hlinkClick r:id="rId4" action="ppaction://hlinkfile"/>
              </a:rPr>
              <a:t>=179&amp;start=0&amp;</a:t>
            </a:r>
            <a:r>
              <a:rPr lang="cs-CZ" sz="1200" dirty="0" err="1" smtClean="0">
                <a:hlinkClick r:id="rId4" action="ppaction://hlinkfile"/>
              </a:rPr>
              <a:t>ndsp</a:t>
            </a:r>
            <a:r>
              <a:rPr lang="cs-CZ" sz="1200" dirty="0" smtClean="0">
                <a:hlinkClick r:id="rId4" action="ppaction://hlinkfile"/>
              </a:rPr>
              <a:t>=15&amp;</a:t>
            </a:r>
            <a:r>
              <a:rPr lang="cs-CZ" sz="1200" dirty="0" err="1" smtClean="0">
                <a:hlinkClick r:id="rId4" action="ppaction://hlinkfile"/>
              </a:rPr>
              <a:t>ved</a:t>
            </a:r>
            <a:r>
              <a:rPr lang="cs-CZ" sz="1200" dirty="0" smtClean="0">
                <a:hlinkClick r:id="rId4" action="ppaction://hlinkfile"/>
              </a:rPr>
              <a:t>=1t:429,r:6,s:0,i:100</a:t>
            </a:r>
            <a:endParaRPr lang="cs-CZ" sz="1200" dirty="0" smtClean="0"/>
          </a:p>
          <a:p>
            <a:r>
              <a:rPr lang="cs-CZ" sz="1200" dirty="0" smtClean="0"/>
              <a:t>http://www.</a:t>
            </a:r>
            <a:r>
              <a:rPr lang="cs-CZ" sz="1200" dirty="0" err="1" smtClean="0"/>
              <a:t>google.cz</a:t>
            </a:r>
            <a:r>
              <a:rPr lang="cs-CZ" sz="1200" dirty="0" smtClean="0"/>
              <a:t>/</a:t>
            </a:r>
            <a:r>
              <a:rPr lang="cs-CZ" sz="1200" dirty="0" err="1" smtClean="0"/>
              <a:t>imgres</a:t>
            </a:r>
            <a:r>
              <a:rPr lang="cs-CZ" sz="1200" dirty="0" smtClean="0"/>
              <a:t>?um=1&amp;</a:t>
            </a:r>
            <a:r>
              <a:rPr lang="cs-CZ" sz="1200" dirty="0" err="1" smtClean="0"/>
              <a:t>hl</a:t>
            </a:r>
            <a:r>
              <a:rPr lang="cs-CZ" sz="1200" dirty="0" smtClean="0"/>
              <a:t>=</a:t>
            </a:r>
            <a:r>
              <a:rPr lang="cs-CZ" sz="1200" dirty="0" err="1" smtClean="0"/>
              <a:t>cs</a:t>
            </a:r>
            <a:r>
              <a:rPr lang="cs-CZ" sz="1200" dirty="0" smtClean="0"/>
              <a:t>&amp;</a:t>
            </a:r>
            <a:r>
              <a:rPr lang="cs-CZ" sz="1200" dirty="0" err="1" smtClean="0"/>
              <a:t>tbo</a:t>
            </a:r>
            <a:r>
              <a:rPr lang="cs-CZ" sz="1200" dirty="0" smtClean="0"/>
              <a:t>=d&amp;</a:t>
            </a:r>
            <a:r>
              <a:rPr lang="cs-CZ" sz="1200" dirty="0" err="1" smtClean="0"/>
              <a:t>biw</a:t>
            </a:r>
            <a:r>
              <a:rPr lang="cs-CZ" sz="1200" dirty="0" smtClean="0"/>
              <a:t>=1024&amp;</a:t>
            </a:r>
            <a:r>
              <a:rPr lang="cs-CZ" sz="1200" dirty="0" err="1" smtClean="0"/>
              <a:t>bih</a:t>
            </a:r>
            <a:r>
              <a:rPr lang="cs-CZ" sz="1200" dirty="0" smtClean="0"/>
              <a:t>=664&amp;</a:t>
            </a:r>
            <a:r>
              <a:rPr lang="cs-CZ" sz="1200" dirty="0" err="1" smtClean="0"/>
              <a:t>tbm</a:t>
            </a:r>
            <a:r>
              <a:rPr lang="cs-CZ" sz="1200" dirty="0" smtClean="0"/>
              <a:t>=</a:t>
            </a:r>
            <a:r>
              <a:rPr lang="cs-CZ" sz="1200" dirty="0" err="1" smtClean="0"/>
              <a:t>isch</a:t>
            </a:r>
            <a:r>
              <a:rPr lang="cs-CZ" sz="1200" dirty="0" smtClean="0"/>
              <a:t>&amp;</a:t>
            </a:r>
            <a:r>
              <a:rPr lang="cs-CZ" sz="1200" dirty="0" err="1" smtClean="0"/>
              <a:t>tbnid</a:t>
            </a:r>
            <a:r>
              <a:rPr lang="cs-CZ" sz="1200" dirty="0" smtClean="0"/>
              <a:t>=bMko5MW_</a:t>
            </a:r>
            <a:r>
              <a:rPr lang="cs-CZ" sz="1200" dirty="0" err="1" smtClean="0"/>
              <a:t>FwSXlM</a:t>
            </a:r>
            <a:r>
              <a:rPr lang="cs-CZ" sz="1200" dirty="0" smtClean="0"/>
              <a:t>:&amp;</a:t>
            </a:r>
            <a:r>
              <a:rPr lang="cs-CZ" sz="1200" dirty="0" err="1" smtClean="0"/>
              <a:t>imgrefurl</a:t>
            </a:r>
            <a:r>
              <a:rPr lang="cs-CZ" sz="1200" dirty="0" smtClean="0"/>
              <a:t>=http://www.</a:t>
            </a:r>
            <a:r>
              <a:rPr lang="cs-CZ" sz="1200" dirty="0" err="1" smtClean="0"/>
              <a:t>poznavamesvet.cz</a:t>
            </a:r>
            <a:r>
              <a:rPr lang="cs-CZ" sz="1200" dirty="0" smtClean="0"/>
              <a:t>/</a:t>
            </a:r>
            <a:r>
              <a:rPr lang="cs-CZ" sz="1200" dirty="0" err="1" smtClean="0"/>
              <a:t>pisek.html</a:t>
            </a:r>
            <a:r>
              <a:rPr lang="cs-CZ" sz="1200" dirty="0" smtClean="0"/>
              <a:t>&amp;</a:t>
            </a:r>
            <a:r>
              <a:rPr lang="cs-CZ" sz="1200" dirty="0" err="1" smtClean="0"/>
              <a:t>docid</a:t>
            </a:r>
            <a:r>
              <a:rPr lang="cs-CZ" sz="1200" dirty="0" smtClean="0"/>
              <a:t>=TO_1bxeNmN030M&amp;</a:t>
            </a:r>
            <a:r>
              <a:rPr lang="cs-CZ" sz="1200" dirty="0" err="1" smtClean="0"/>
              <a:t>imgurl</a:t>
            </a:r>
            <a:r>
              <a:rPr lang="cs-CZ" sz="1200" dirty="0" smtClean="0"/>
              <a:t>=http://www.</a:t>
            </a:r>
            <a:r>
              <a:rPr lang="cs-CZ" sz="1200" dirty="0" err="1" smtClean="0"/>
              <a:t>poznavamesvet.cz</a:t>
            </a:r>
            <a:r>
              <a:rPr lang="cs-CZ" sz="1200" dirty="0" smtClean="0"/>
              <a:t>/</a:t>
            </a:r>
            <a:r>
              <a:rPr lang="cs-CZ" sz="1200" dirty="0" err="1" smtClean="0"/>
              <a:t>images</a:t>
            </a:r>
            <a:r>
              <a:rPr lang="cs-CZ" sz="1200" dirty="0" smtClean="0"/>
              <a:t>/obsah/</a:t>
            </a:r>
            <a:r>
              <a:rPr lang="cs-CZ" sz="1200" dirty="0" err="1" smtClean="0"/>
              <a:t>Pisek</a:t>
            </a:r>
            <a:r>
              <a:rPr lang="cs-CZ" sz="1200" dirty="0" smtClean="0"/>
              <a:t>/</a:t>
            </a:r>
            <a:r>
              <a:rPr lang="cs-CZ" sz="1200" dirty="0" err="1" smtClean="0"/>
              <a:t>velky</a:t>
            </a:r>
            <a:r>
              <a:rPr lang="cs-CZ" sz="1200" dirty="0" smtClean="0"/>
              <a:t>/</a:t>
            </a:r>
            <a:r>
              <a:rPr lang="cs-CZ" sz="1200" dirty="0" err="1" smtClean="0"/>
              <a:t>Kamenn</a:t>
            </a:r>
            <a:r>
              <a:rPr lang="cs-CZ" sz="1200" dirty="0" smtClean="0"/>
              <a:t>%2525C3%2525BD%252520most%252520od%252520severu.jpg&amp;w=1476&amp;h=988&amp;</a:t>
            </a:r>
            <a:r>
              <a:rPr lang="cs-CZ" sz="1200" dirty="0" err="1" smtClean="0"/>
              <a:t>ei</a:t>
            </a:r>
            <a:r>
              <a:rPr lang="cs-CZ" sz="1200" dirty="0" smtClean="0"/>
              <a:t>=T_OsUKbcEMzAtAb32YCoBQ&amp;zoom=1&amp;</a:t>
            </a:r>
            <a:r>
              <a:rPr lang="cs-CZ" sz="1200" dirty="0" err="1" smtClean="0"/>
              <a:t>iact</a:t>
            </a:r>
            <a:r>
              <a:rPr lang="cs-CZ" sz="1200" dirty="0" smtClean="0"/>
              <a:t>=</a:t>
            </a:r>
            <a:r>
              <a:rPr lang="cs-CZ" sz="1200" dirty="0" err="1" smtClean="0"/>
              <a:t>rc</a:t>
            </a:r>
            <a:r>
              <a:rPr lang="cs-CZ" sz="1200" dirty="0" smtClean="0"/>
              <a:t>&amp;dur=447&amp;</a:t>
            </a:r>
            <a:r>
              <a:rPr lang="cs-CZ" sz="1200" dirty="0" err="1" smtClean="0"/>
              <a:t>sig</a:t>
            </a:r>
            <a:r>
              <a:rPr lang="cs-CZ" sz="1200" dirty="0" smtClean="0"/>
              <a:t>=114654242521839938474&amp;</a:t>
            </a:r>
            <a:r>
              <a:rPr lang="cs-CZ" sz="1200" dirty="0" err="1" smtClean="0"/>
              <a:t>page</a:t>
            </a:r>
            <a:r>
              <a:rPr lang="cs-CZ" sz="1200" dirty="0" smtClean="0"/>
              <a:t>=1&amp;</a:t>
            </a:r>
            <a:r>
              <a:rPr lang="cs-CZ" sz="1200" dirty="0" err="1" smtClean="0"/>
              <a:t>tbnh</a:t>
            </a:r>
            <a:r>
              <a:rPr lang="cs-CZ" sz="1200" dirty="0" smtClean="0"/>
              <a:t>=145&amp;</a:t>
            </a:r>
            <a:r>
              <a:rPr lang="cs-CZ" sz="1200" dirty="0" err="1" smtClean="0"/>
              <a:t>tbnw</a:t>
            </a:r>
            <a:r>
              <a:rPr lang="cs-CZ" sz="1200" dirty="0" smtClean="0"/>
              <a:t>=242&amp;start=0&amp;</a:t>
            </a:r>
            <a:r>
              <a:rPr lang="cs-CZ" sz="1200" dirty="0" err="1" smtClean="0"/>
              <a:t>ndsp</a:t>
            </a:r>
            <a:r>
              <a:rPr lang="cs-CZ" sz="1200" dirty="0" smtClean="0"/>
              <a:t>=13&amp;</a:t>
            </a:r>
            <a:r>
              <a:rPr lang="cs-CZ" sz="1200" dirty="0" err="1" smtClean="0"/>
              <a:t>ved</a:t>
            </a:r>
            <a:r>
              <a:rPr lang="cs-CZ" sz="1200" dirty="0" smtClean="0"/>
              <a:t>=1t:429,r:7,s:0,i:103&amp;</a:t>
            </a:r>
            <a:r>
              <a:rPr lang="cs-CZ" sz="1200" dirty="0" err="1" smtClean="0"/>
              <a:t>tx</a:t>
            </a:r>
            <a:r>
              <a:rPr lang="cs-CZ" sz="1200" dirty="0" smtClean="0"/>
              <a:t>=88&amp;ty=107</a:t>
            </a:r>
          </a:p>
          <a:p>
            <a:r>
              <a:rPr lang="cs-CZ" sz="1200" dirty="0" smtClean="0"/>
              <a:t>http://www.</a:t>
            </a:r>
            <a:r>
              <a:rPr lang="cs-CZ" sz="1200" dirty="0" err="1" smtClean="0"/>
              <a:t>google.cz</a:t>
            </a:r>
            <a:r>
              <a:rPr lang="cs-CZ" sz="1200" dirty="0" smtClean="0"/>
              <a:t>/</a:t>
            </a:r>
            <a:r>
              <a:rPr lang="cs-CZ" sz="1200" dirty="0" err="1" smtClean="0"/>
              <a:t>imgres</a:t>
            </a:r>
            <a:r>
              <a:rPr lang="cs-CZ" sz="1200" dirty="0" smtClean="0"/>
              <a:t>?</a:t>
            </a:r>
            <a:r>
              <a:rPr lang="cs-CZ" sz="1200" dirty="0" err="1" smtClean="0"/>
              <a:t>num</a:t>
            </a:r>
            <a:r>
              <a:rPr lang="cs-CZ" sz="1200" dirty="0" smtClean="0"/>
              <a:t>=10&amp;um=1&amp;</a:t>
            </a:r>
            <a:r>
              <a:rPr lang="cs-CZ" sz="1200" dirty="0" err="1" smtClean="0"/>
              <a:t>hl</a:t>
            </a:r>
            <a:r>
              <a:rPr lang="cs-CZ" sz="1200" dirty="0" smtClean="0"/>
              <a:t>=</a:t>
            </a:r>
            <a:r>
              <a:rPr lang="cs-CZ" sz="1200" dirty="0" err="1" smtClean="0"/>
              <a:t>cs</a:t>
            </a:r>
            <a:r>
              <a:rPr lang="cs-CZ" sz="1200" dirty="0" smtClean="0"/>
              <a:t>&amp;</a:t>
            </a:r>
            <a:r>
              <a:rPr lang="cs-CZ" sz="1200" dirty="0" err="1" smtClean="0"/>
              <a:t>tbo</a:t>
            </a:r>
            <a:r>
              <a:rPr lang="cs-CZ" sz="1200" dirty="0" smtClean="0"/>
              <a:t>=d&amp;</a:t>
            </a:r>
            <a:r>
              <a:rPr lang="cs-CZ" sz="1200" dirty="0" err="1" smtClean="0"/>
              <a:t>biw</a:t>
            </a:r>
            <a:r>
              <a:rPr lang="cs-CZ" sz="1200" dirty="0" smtClean="0"/>
              <a:t>=1024&amp;</a:t>
            </a:r>
            <a:r>
              <a:rPr lang="cs-CZ" sz="1200" dirty="0" err="1" smtClean="0"/>
              <a:t>bih</a:t>
            </a:r>
            <a:r>
              <a:rPr lang="cs-CZ" sz="1200" dirty="0" smtClean="0"/>
              <a:t>=664&amp;</a:t>
            </a:r>
            <a:r>
              <a:rPr lang="cs-CZ" sz="1200" dirty="0" err="1" smtClean="0"/>
              <a:t>tbm</a:t>
            </a:r>
            <a:r>
              <a:rPr lang="cs-CZ" sz="1200" dirty="0" smtClean="0"/>
              <a:t>=</a:t>
            </a:r>
            <a:r>
              <a:rPr lang="cs-CZ" sz="1200" dirty="0" err="1" smtClean="0"/>
              <a:t>isch</a:t>
            </a:r>
            <a:r>
              <a:rPr lang="cs-CZ" sz="1200" dirty="0" smtClean="0"/>
              <a:t>&amp;</a:t>
            </a:r>
            <a:r>
              <a:rPr lang="cs-CZ" sz="1200" dirty="0" err="1" smtClean="0"/>
              <a:t>tbnid</a:t>
            </a:r>
            <a:r>
              <a:rPr lang="cs-CZ" sz="1200" dirty="0" smtClean="0"/>
              <a:t>=XSEgxEIPML0OVM:&amp;</a:t>
            </a:r>
            <a:r>
              <a:rPr lang="cs-CZ" sz="1200" dirty="0" err="1" smtClean="0"/>
              <a:t>imgrefurl</a:t>
            </a:r>
            <a:r>
              <a:rPr lang="cs-CZ" sz="1200" dirty="0" smtClean="0"/>
              <a:t>=http://www.</a:t>
            </a:r>
            <a:r>
              <a:rPr lang="cs-CZ" sz="1200" dirty="0" err="1" smtClean="0"/>
              <a:t>bellevuehotelkrumlov.cz</a:t>
            </a:r>
            <a:r>
              <a:rPr lang="cs-CZ" sz="1200" dirty="0" smtClean="0"/>
              <a:t>/</a:t>
            </a:r>
            <a:r>
              <a:rPr lang="cs-CZ" sz="1200" dirty="0" err="1" smtClean="0"/>
              <a:t>cz</a:t>
            </a:r>
            <a:r>
              <a:rPr lang="cs-CZ" sz="1200" dirty="0" smtClean="0"/>
              <a:t>/</a:t>
            </a:r>
            <a:r>
              <a:rPr lang="cs-CZ" sz="1200" dirty="0" err="1" smtClean="0"/>
              <a:t>jindrichuv</a:t>
            </a:r>
            <a:r>
              <a:rPr lang="cs-CZ" sz="1200" dirty="0" smtClean="0"/>
              <a:t>-</a:t>
            </a:r>
            <a:r>
              <a:rPr lang="cs-CZ" sz="1200" dirty="0" err="1" smtClean="0"/>
              <a:t>hradec</a:t>
            </a:r>
            <a:r>
              <a:rPr lang="cs-CZ" sz="1200" dirty="0" smtClean="0"/>
              <a:t>/&amp;</a:t>
            </a:r>
            <a:r>
              <a:rPr lang="cs-CZ" sz="1200" dirty="0" err="1" smtClean="0"/>
              <a:t>docid</a:t>
            </a:r>
            <a:r>
              <a:rPr lang="cs-CZ" sz="1200" dirty="0" smtClean="0"/>
              <a:t>=3SvNLKqnUmrpyM&amp;</a:t>
            </a:r>
            <a:r>
              <a:rPr lang="cs-CZ" sz="1200" dirty="0" err="1" smtClean="0"/>
              <a:t>imgurl</a:t>
            </a:r>
            <a:r>
              <a:rPr lang="cs-CZ" sz="1200" dirty="0" smtClean="0"/>
              <a:t>=http://www.</a:t>
            </a:r>
            <a:r>
              <a:rPr lang="cs-CZ" sz="1200" dirty="0" err="1" smtClean="0"/>
              <a:t>bellevuehotelkrumlov.cz</a:t>
            </a:r>
            <a:r>
              <a:rPr lang="cs-CZ" sz="1200" dirty="0" smtClean="0"/>
              <a:t>/</a:t>
            </a:r>
            <a:r>
              <a:rPr lang="cs-CZ" sz="1200" dirty="0" err="1" smtClean="0"/>
              <a:t>img</a:t>
            </a:r>
            <a:r>
              <a:rPr lang="cs-CZ" sz="1200" dirty="0" smtClean="0"/>
              <a:t>/</a:t>
            </a:r>
            <a:r>
              <a:rPr lang="cs-CZ" sz="1200" dirty="0" err="1" smtClean="0"/>
              <a:t>stranky</a:t>
            </a:r>
            <a:r>
              <a:rPr lang="cs-CZ" sz="1200" dirty="0" smtClean="0"/>
              <a:t>/51/1261317006_obr30.jpg&amp;w=640&amp;h=424&amp;</a:t>
            </a:r>
            <a:r>
              <a:rPr lang="cs-CZ" sz="1200" dirty="0" err="1" smtClean="0"/>
              <a:t>ei</a:t>
            </a:r>
            <a:r>
              <a:rPr lang="cs-CZ" sz="1200" dirty="0" smtClean="0"/>
              <a:t>=</a:t>
            </a:r>
            <a:r>
              <a:rPr lang="cs-CZ" sz="1200" dirty="0" err="1" smtClean="0"/>
              <a:t>sfOsUOqDLMXMsgbnuYHYAQ</a:t>
            </a:r>
            <a:r>
              <a:rPr lang="cs-CZ" sz="1200" dirty="0" smtClean="0"/>
              <a:t>&amp;zoom=1&amp;</a:t>
            </a:r>
            <a:r>
              <a:rPr lang="cs-CZ" sz="1200" dirty="0" err="1" smtClean="0"/>
              <a:t>iact</a:t>
            </a:r>
            <a:r>
              <a:rPr lang="cs-CZ" sz="1200" dirty="0" smtClean="0"/>
              <a:t>=</a:t>
            </a:r>
            <a:r>
              <a:rPr lang="cs-CZ" sz="1200" dirty="0" err="1" smtClean="0"/>
              <a:t>hc</a:t>
            </a:r>
            <a:r>
              <a:rPr lang="cs-CZ" sz="1200" dirty="0" smtClean="0"/>
              <a:t>&amp;</a:t>
            </a:r>
            <a:r>
              <a:rPr lang="cs-CZ" sz="1200" dirty="0" err="1" smtClean="0"/>
              <a:t>vpx</a:t>
            </a:r>
            <a:r>
              <a:rPr lang="cs-CZ" sz="1200" dirty="0" smtClean="0"/>
              <a:t>=707&amp;</a:t>
            </a:r>
            <a:r>
              <a:rPr lang="cs-CZ" sz="1200" dirty="0" err="1" smtClean="0"/>
              <a:t>vpy</a:t>
            </a:r>
            <a:r>
              <a:rPr lang="cs-CZ" sz="1200" dirty="0" smtClean="0"/>
              <a:t>=351&amp;dur=2343&amp;</a:t>
            </a:r>
            <a:r>
              <a:rPr lang="cs-CZ" sz="1200" dirty="0" err="1" smtClean="0"/>
              <a:t>hovh</a:t>
            </a:r>
            <a:r>
              <a:rPr lang="cs-CZ" sz="1200" dirty="0" smtClean="0"/>
              <a:t>=183&amp;</a:t>
            </a:r>
            <a:r>
              <a:rPr lang="cs-CZ" sz="1200" dirty="0" err="1" smtClean="0"/>
              <a:t>hovw</a:t>
            </a:r>
            <a:r>
              <a:rPr lang="cs-CZ" sz="1200" dirty="0" smtClean="0"/>
              <a:t>=276&amp;</a:t>
            </a:r>
            <a:r>
              <a:rPr lang="cs-CZ" sz="1200" dirty="0" err="1" smtClean="0"/>
              <a:t>tx</a:t>
            </a:r>
            <a:r>
              <a:rPr lang="cs-CZ" sz="1200" dirty="0" smtClean="0"/>
              <a:t>=165&amp;ty=150&amp;</a:t>
            </a:r>
            <a:r>
              <a:rPr lang="cs-CZ" sz="1200" dirty="0" err="1" smtClean="0"/>
              <a:t>sig</a:t>
            </a:r>
            <a:r>
              <a:rPr lang="cs-CZ" sz="1200" dirty="0" smtClean="0"/>
              <a:t>=114654242521839938474&amp;</a:t>
            </a:r>
            <a:r>
              <a:rPr lang="cs-CZ" sz="1200" dirty="0" err="1" smtClean="0"/>
              <a:t>sqi</a:t>
            </a:r>
            <a:r>
              <a:rPr lang="cs-CZ" sz="1200" dirty="0" smtClean="0"/>
              <a:t>=2&amp;</a:t>
            </a:r>
            <a:r>
              <a:rPr lang="cs-CZ" sz="1200" dirty="0" err="1" smtClean="0"/>
              <a:t>page</a:t>
            </a:r>
            <a:r>
              <a:rPr lang="cs-CZ" sz="1200" dirty="0" smtClean="0"/>
              <a:t>=2&amp;</a:t>
            </a:r>
            <a:r>
              <a:rPr lang="cs-CZ" sz="1200" dirty="0" err="1" smtClean="0"/>
              <a:t>tbnh</a:t>
            </a:r>
            <a:r>
              <a:rPr lang="cs-CZ" sz="1200" dirty="0" smtClean="0"/>
              <a:t>=143&amp;</a:t>
            </a:r>
            <a:r>
              <a:rPr lang="cs-CZ" sz="1200" dirty="0" err="1" smtClean="0"/>
              <a:t>tbnw</a:t>
            </a:r>
            <a:r>
              <a:rPr lang="cs-CZ" sz="1200" dirty="0" smtClean="0"/>
              <a:t>=204&amp;start=14&amp;</a:t>
            </a:r>
            <a:r>
              <a:rPr lang="cs-CZ" sz="1200" dirty="0" err="1" smtClean="0"/>
              <a:t>ndsp</a:t>
            </a:r>
            <a:r>
              <a:rPr lang="cs-CZ" sz="1200" dirty="0" smtClean="0"/>
              <a:t>=20&amp;</a:t>
            </a:r>
            <a:r>
              <a:rPr lang="cs-CZ" sz="1200" dirty="0" err="1" smtClean="0"/>
              <a:t>ved</a:t>
            </a:r>
            <a:r>
              <a:rPr lang="cs-CZ" sz="1200" dirty="0" smtClean="0"/>
              <a:t>=1t:429,r:18,s:0,i:163</a:t>
            </a:r>
          </a:p>
          <a:p>
            <a:endParaRPr lang="cs-CZ" sz="1200" dirty="0" smtClean="0"/>
          </a:p>
          <a:p>
            <a:endParaRPr lang="cs-CZ" sz="1200" dirty="0" smtClean="0"/>
          </a:p>
          <a:p>
            <a:endParaRPr lang="cs-CZ" sz="1200" dirty="0" smtClean="0"/>
          </a:p>
          <a:p>
            <a:endParaRPr lang="cs-CZ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hlinkClick r:id="" action="ppaction://hlinkshowjump?jump=lastslideviewed" highlightClick="1"/>
          </p:cNvPr>
          <p:cNvSpPr/>
          <p:nvPr/>
        </p:nvSpPr>
        <p:spPr>
          <a:xfrm>
            <a:off x="1296620" y="2071678"/>
            <a:ext cx="5906745" cy="18312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11300" b="1" dirty="0" smtClean="0"/>
              <a:t>Špatně </a:t>
            </a:r>
            <a:r>
              <a:rPr lang="cs-CZ" sz="11300" b="1" dirty="0" smtClean="0">
                <a:sym typeface="Wingdings" pitchFamily="2" charset="2"/>
              </a:rPr>
              <a:t></a:t>
            </a:r>
            <a:endParaRPr lang="cs-CZ" sz="113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Soubor:2004 Jihocesky kraj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785794"/>
            <a:ext cx="8258514" cy="47496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57158" y="357166"/>
            <a:ext cx="8358246" cy="6143668"/>
          </a:xfrm>
        </p:spPr>
        <p:txBody>
          <a:bodyPr/>
          <a:lstStyle/>
          <a:p>
            <a:pPr algn="ctr">
              <a:buNone/>
            </a:pPr>
            <a:r>
              <a:rPr lang="cs-CZ" dirty="0" smtClean="0"/>
              <a:t>Krajské město – České Budějovice</a:t>
            </a:r>
          </a:p>
          <a:p>
            <a:endParaRPr lang="cs-CZ" dirty="0"/>
          </a:p>
        </p:txBody>
      </p:sp>
      <p:pic>
        <p:nvPicPr>
          <p:cNvPr id="4" name="Obrázek 3" descr="http://upload.wikimedia.org/wikipedia/commons/thumb/1/1b/%C4%8Cesk%C3%A9_Bud%C4%9Bjovice_-_centrum_letecky.jpg/640px-%C4%8Cesk%C3%A9_Bud%C4%9Bjovice_-_centrum_letecky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1500174"/>
            <a:ext cx="6072230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 descr="Soubor:Coat of arms of &amp;Ccaron;eské Bud&amp;ecaron;jovice.sv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500174"/>
            <a:ext cx="1357322" cy="15329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57158" y="428604"/>
            <a:ext cx="8358246" cy="5929354"/>
          </a:xfrm>
        </p:spPr>
        <p:txBody>
          <a:bodyPr/>
          <a:lstStyle/>
          <a:p>
            <a:pPr algn="ctr">
              <a:buNone/>
            </a:pPr>
            <a:r>
              <a:rPr lang="cs-CZ" dirty="0" smtClean="0"/>
              <a:t>Ostatní města – Tábor, Písek, Strakonice, Jindřichův Hradec, Český Krumlov, Prachatice</a:t>
            </a:r>
            <a:endParaRPr lang="cs-CZ" dirty="0"/>
          </a:p>
        </p:txBody>
      </p:sp>
      <p:pic>
        <p:nvPicPr>
          <p:cNvPr id="7170" name="Picture 2" descr="http://www.benzinky.cz/cms/mapy/mapa_jihocesky_kraj_s_okresy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1714488"/>
            <a:ext cx="5786478" cy="45568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POVRCH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/>
          <a:lstStyle/>
          <a:p>
            <a:pPr algn="ctr">
              <a:buNone/>
            </a:pPr>
            <a:r>
              <a:rPr lang="cs-CZ" dirty="0" smtClean="0"/>
              <a:t>Středočeská pahorkatina</a:t>
            </a:r>
            <a:endParaRPr lang="cs-CZ" dirty="0"/>
          </a:p>
        </p:txBody>
      </p:sp>
      <p:pic>
        <p:nvPicPr>
          <p:cNvPr id="6146" name="Picture 2" descr="http://upload.wikimedia.org/wikipedia/commons/thumb/0/0d/Pisecke_hory2.jpg/640px-Pisecke_hory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1857364"/>
            <a:ext cx="5857916" cy="4393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428596" y="428604"/>
            <a:ext cx="8286808" cy="6000792"/>
          </a:xfrm>
        </p:spPr>
        <p:txBody>
          <a:bodyPr/>
          <a:lstStyle/>
          <a:p>
            <a:pPr algn="ctr">
              <a:buNone/>
            </a:pPr>
            <a:r>
              <a:rPr lang="cs-CZ" dirty="0" smtClean="0"/>
              <a:t>pánev Českobudějovická a Třeboňská</a:t>
            </a:r>
            <a:endParaRPr lang="cs-CZ" dirty="0"/>
          </a:p>
        </p:txBody>
      </p:sp>
      <p:pic>
        <p:nvPicPr>
          <p:cNvPr id="30722" name="Picture 2" descr="http://upload.wikimedia.org/wikipedia/commons/thumb/5/5c/%C5%98e%C5%BEabinec2.jpg/640px-%C5%98e%C5%BEabinec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142984"/>
            <a:ext cx="5000660" cy="3750495"/>
          </a:xfrm>
          <a:prstGeom prst="rect">
            <a:avLst/>
          </a:prstGeom>
          <a:noFill/>
        </p:spPr>
      </p:pic>
      <p:pic>
        <p:nvPicPr>
          <p:cNvPr id="30724" name="Picture 4" descr="http://upload.wikimedia.org/wikipedia/commons/thumb/5/5c/Horusick%C3%BD.jpg/640px-Horusick%C3%B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5072074"/>
            <a:ext cx="6096000" cy="1552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57158" y="428604"/>
            <a:ext cx="8358246" cy="6000792"/>
          </a:xfrm>
        </p:spPr>
        <p:txBody>
          <a:bodyPr/>
          <a:lstStyle/>
          <a:p>
            <a:pPr algn="ctr">
              <a:buNone/>
            </a:pPr>
            <a:r>
              <a:rPr lang="cs-CZ" dirty="0" smtClean="0"/>
              <a:t>Národní park Šumava (</a:t>
            </a:r>
            <a:r>
              <a:rPr lang="cs-CZ" dirty="0" err="1" smtClean="0"/>
              <a:t>Plechý</a:t>
            </a:r>
            <a:r>
              <a:rPr lang="cs-CZ" dirty="0" smtClean="0"/>
              <a:t> 1378m) </a:t>
            </a:r>
          </a:p>
          <a:p>
            <a:endParaRPr lang="cs-CZ" dirty="0"/>
          </a:p>
        </p:txBody>
      </p:sp>
      <p:pic>
        <p:nvPicPr>
          <p:cNvPr id="29700" name="Picture 4" descr="http://www.sumava21.cz/imgs/08_Rakousko_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214422"/>
            <a:ext cx="6381752" cy="47863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428596" y="357166"/>
            <a:ext cx="8429684" cy="6143668"/>
          </a:xfrm>
        </p:spPr>
        <p:txBody>
          <a:bodyPr/>
          <a:lstStyle/>
          <a:p>
            <a:pPr algn="ctr">
              <a:buNone/>
            </a:pPr>
            <a:r>
              <a:rPr lang="cs-CZ" dirty="0" smtClean="0"/>
              <a:t>Novohradské hory</a:t>
            </a:r>
            <a:endParaRPr lang="cs-CZ" dirty="0"/>
          </a:p>
        </p:txBody>
      </p:sp>
      <p:pic>
        <p:nvPicPr>
          <p:cNvPr id="32770" name="Picture 2" descr="http://upload.wikimedia.org/wikipedia/commons/thumb/b/ba/Pohori_na_sumave_global.jpg/640px-Pohori_na_sumave_glob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2234" y="1214422"/>
            <a:ext cx="7369392" cy="44291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sady Office">
  <a:themeElements>
    <a:clrScheme name="Vrchol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453</Words>
  <Application>Microsoft Office PowerPoint</Application>
  <PresentationFormat>Předvádění na obrazovce (4:3)</PresentationFormat>
  <Paragraphs>101</Paragraphs>
  <Slides>29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35" baseType="lpstr">
      <vt:lpstr>Arial</vt:lpstr>
      <vt:lpstr>Calibri</vt:lpstr>
      <vt:lpstr>Garamond</vt:lpstr>
      <vt:lpstr>Times New Roman</vt:lpstr>
      <vt:lpstr>Wingdings</vt:lpstr>
      <vt:lpstr>Motiv sady Office</vt:lpstr>
      <vt:lpstr>Prezentace aplikace PowerPoint</vt:lpstr>
      <vt:lpstr>JIHOČESKÝ KRAJ</vt:lpstr>
      <vt:lpstr>Prezentace aplikace PowerPoint</vt:lpstr>
      <vt:lpstr>Prezentace aplikace PowerPoint</vt:lpstr>
      <vt:lpstr>Prezentace aplikace PowerPoint</vt:lpstr>
      <vt:lpstr>POVRCH</vt:lpstr>
      <vt:lpstr>Prezentace aplikace PowerPoint</vt:lpstr>
      <vt:lpstr>Prezentace aplikace PowerPoint</vt:lpstr>
      <vt:lpstr>Prezentace aplikace PowerPoint</vt:lpstr>
      <vt:lpstr>Prezentace aplikace PowerPoint</vt:lpstr>
      <vt:lpstr>VODSTVO</vt:lpstr>
      <vt:lpstr>Prezentace aplikace PowerPoint</vt:lpstr>
      <vt:lpstr>ZEMĚDĚLSTVÍ</vt:lpstr>
      <vt:lpstr>PRŮMYSL</vt:lpstr>
      <vt:lpstr>VÝZNAMNÁ A PAMÁTNÁ MÍSTA</vt:lpstr>
      <vt:lpstr>Prezentace aplikace PowerPoint</vt:lpstr>
      <vt:lpstr>Prezentace aplikace PowerPoint</vt:lpstr>
      <vt:lpstr> Zámek Orlík</vt:lpstr>
      <vt:lpstr>Prezentace aplikace PowerPoint</vt:lpstr>
      <vt:lpstr>Prezentace aplikace PowerPoint</vt:lpstr>
      <vt:lpstr>OPAKOVÁNÍ – co je na obrázku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Dana Gallistlova</dc:creator>
  <cp:lastModifiedBy>Dana Gallistlova</cp:lastModifiedBy>
  <cp:revision>2</cp:revision>
  <dcterms:created xsi:type="dcterms:W3CDTF">2012-11-08T09:25:08Z</dcterms:created>
  <dcterms:modified xsi:type="dcterms:W3CDTF">2020-11-10T19:37:31Z</dcterms:modified>
</cp:coreProperties>
</file>